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57" r:id="rId6"/>
    <p:sldId id="264" r:id="rId7"/>
    <p:sldId id="258" r:id="rId8"/>
    <p:sldId id="266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6894"/>
    <a:srgbClr val="F2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A5FC9C-E5CD-4ACE-92B1-F394E3B8A618}" v="983" dt="2025-09-09T12:07:38.057"/>
    <p1510:client id="{A6041CE0-0CAE-4F70-9206-2C449AD40006}" v="70" dt="2025-09-11T05:51:14.893"/>
    <p1510:client id="{B5DD0006-189E-3B05-7558-EF623BCEC47E}" v="10" dt="2025-09-11T09:25:45.678"/>
    <p1510:client id="{B60B1B28-CAAA-4D5D-AAB9-18AE1B2ED009}" v="6" dt="2025-09-09T11:26:45.068"/>
    <p1510:client id="{BFD812A0-9304-36C8-A671-E44838355A49}" v="225" dt="2025-09-09T12:46:24.692"/>
    <p1510:client id="{E4FBD195-9D83-78F9-CBB3-BD95B8F8ABE3}" v="22" dt="2025-09-10T07:07:08.6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ELLI Beatrice" userId="S::beatrice.antonelli@icgigiproietti.edu.it::fc5b0eb4-9524-4468-9317-7b2205759ff4" providerId="AD" clId="Web-{B5DD0006-189E-3B05-7558-EF623BCEC47E}"/>
    <pc:docChg chg="modSld">
      <pc:chgData name="ANTONELLI Beatrice" userId="S::beatrice.antonelli@icgigiproietti.edu.it::fc5b0eb4-9524-4468-9317-7b2205759ff4" providerId="AD" clId="Web-{B5DD0006-189E-3B05-7558-EF623BCEC47E}" dt="2025-09-11T09:25:44.382" v="7"/>
      <pc:docMkLst>
        <pc:docMk/>
      </pc:docMkLst>
      <pc:sldChg chg="modSp">
        <pc:chgData name="ANTONELLI Beatrice" userId="S::beatrice.antonelli@icgigiproietti.edu.it::fc5b0eb4-9524-4468-9317-7b2205759ff4" providerId="AD" clId="Web-{B5DD0006-189E-3B05-7558-EF623BCEC47E}" dt="2025-09-11T09:25:44.382" v="7"/>
        <pc:sldMkLst>
          <pc:docMk/>
          <pc:sldMk cId="108848068" sldId="264"/>
        </pc:sldMkLst>
        <pc:graphicFrameChg chg="mod modGraphic">
          <ac:chgData name="ANTONELLI Beatrice" userId="S::beatrice.antonelli@icgigiproietti.edu.it::fc5b0eb4-9524-4468-9317-7b2205759ff4" providerId="AD" clId="Web-{B5DD0006-189E-3B05-7558-EF623BCEC47E}" dt="2025-09-11T09:25:44.382" v="7"/>
          <ac:graphicFrameMkLst>
            <pc:docMk/>
            <pc:sldMk cId="108848068" sldId="264"/>
            <ac:graphicFrameMk id="5" creationId="{9C7BAE39-3F0C-641E-DB70-FD78D9642C24}"/>
          </ac:graphicFrameMkLst>
        </pc:graphicFrameChg>
      </pc:sldChg>
    </pc:docChg>
  </pc:docChgLst>
  <pc:docChgLst>
    <pc:chgData name="MONACO Milena" userId="S::milena.monaco@icgigiproietti.edu.it::7ee4c8a9-d29b-4d48-8c92-6e263f322c62" providerId="AD" clId="Web-{01A5FC9C-E5CD-4ACE-92B1-F394E3B8A618}"/>
    <pc:docChg chg="modSld">
      <pc:chgData name="MONACO Milena" userId="S::milena.monaco@icgigiproietti.edu.it::7ee4c8a9-d29b-4d48-8c92-6e263f322c62" providerId="AD" clId="Web-{01A5FC9C-E5CD-4ACE-92B1-F394E3B8A618}" dt="2025-09-09T12:07:34.776" v="954"/>
      <pc:docMkLst>
        <pc:docMk/>
      </pc:docMkLst>
      <pc:sldChg chg="modSp">
        <pc:chgData name="MONACO Milena" userId="S::milena.monaco@icgigiproietti.edu.it::7ee4c8a9-d29b-4d48-8c92-6e263f322c62" providerId="AD" clId="Web-{01A5FC9C-E5CD-4ACE-92B1-F394E3B8A618}" dt="2025-09-09T12:06:52.180" v="906"/>
        <pc:sldMkLst>
          <pc:docMk/>
          <pc:sldMk cId="2206523225" sldId="258"/>
        </pc:sldMkLst>
        <pc:graphicFrameChg chg="mod modGraphic">
          <ac:chgData name="MONACO Milena" userId="S::milena.monaco@icgigiproietti.edu.it::7ee4c8a9-d29b-4d48-8c92-6e263f322c62" providerId="AD" clId="Web-{01A5FC9C-E5CD-4ACE-92B1-F394E3B8A618}" dt="2025-09-09T12:06:52.180" v="906"/>
          <ac:graphicFrameMkLst>
            <pc:docMk/>
            <pc:sldMk cId="2206523225" sldId="258"/>
            <ac:graphicFrameMk id="5" creationId="{00000000-0000-0000-0000-000000000000}"/>
          </ac:graphicFrameMkLst>
        </pc:graphicFrameChg>
      </pc:sldChg>
      <pc:sldChg chg="modSp">
        <pc:chgData name="MONACO Milena" userId="S::milena.monaco@icgigiproietti.edu.it::7ee4c8a9-d29b-4d48-8c92-6e263f322c62" providerId="AD" clId="Web-{01A5FC9C-E5CD-4ACE-92B1-F394E3B8A618}" dt="2025-09-09T11:58:02.095" v="583"/>
        <pc:sldMkLst>
          <pc:docMk/>
          <pc:sldMk cId="712577510" sldId="262"/>
        </pc:sldMkLst>
        <pc:graphicFrameChg chg="mod modGraphic">
          <ac:chgData name="MONACO Milena" userId="S::milena.monaco@icgigiproietti.edu.it::7ee4c8a9-d29b-4d48-8c92-6e263f322c62" providerId="AD" clId="Web-{01A5FC9C-E5CD-4ACE-92B1-F394E3B8A618}" dt="2025-09-09T11:58:02.095" v="583"/>
          <ac:graphicFrameMkLst>
            <pc:docMk/>
            <pc:sldMk cId="712577510" sldId="262"/>
            <ac:graphicFrameMk id="2" creationId="{00000000-0000-0000-0000-000000000000}"/>
          </ac:graphicFrameMkLst>
        </pc:graphicFrameChg>
      </pc:sldChg>
      <pc:sldChg chg="modSp">
        <pc:chgData name="MONACO Milena" userId="S::milena.monaco@icgigiproietti.edu.it::7ee4c8a9-d29b-4d48-8c92-6e263f322c62" providerId="AD" clId="Web-{01A5FC9C-E5CD-4ACE-92B1-F394E3B8A618}" dt="2025-09-09T12:03:15.172" v="828"/>
        <pc:sldMkLst>
          <pc:docMk/>
          <pc:sldMk cId="108848068" sldId="264"/>
        </pc:sldMkLst>
        <pc:graphicFrameChg chg="mod modGraphic">
          <ac:chgData name="MONACO Milena" userId="S::milena.monaco@icgigiproietti.edu.it::7ee4c8a9-d29b-4d48-8c92-6e263f322c62" providerId="AD" clId="Web-{01A5FC9C-E5CD-4ACE-92B1-F394E3B8A618}" dt="2025-09-09T12:03:15.172" v="828"/>
          <ac:graphicFrameMkLst>
            <pc:docMk/>
            <pc:sldMk cId="108848068" sldId="264"/>
            <ac:graphicFrameMk id="5" creationId="{9C7BAE39-3F0C-641E-DB70-FD78D9642C24}"/>
          </ac:graphicFrameMkLst>
        </pc:graphicFrameChg>
      </pc:sldChg>
      <pc:sldChg chg="modSp">
        <pc:chgData name="MONACO Milena" userId="S::milena.monaco@icgigiproietti.edu.it::7ee4c8a9-d29b-4d48-8c92-6e263f322c62" providerId="AD" clId="Web-{01A5FC9C-E5CD-4ACE-92B1-F394E3B8A618}" dt="2025-09-09T12:07:34.776" v="954"/>
        <pc:sldMkLst>
          <pc:docMk/>
          <pc:sldMk cId="3964585175" sldId="266"/>
        </pc:sldMkLst>
        <pc:graphicFrameChg chg="mod modGraphic">
          <ac:chgData name="MONACO Milena" userId="S::milena.monaco@icgigiproietti.edu.it::7ee4c8a9-d29b-4d48-8c92-6e263f322c62" providerId="AD" clId="Web-{01A5FC9C-E5CD-4ACE-92B1-F394E3B8A618}" dt="2025-09-09T12:07:34.776" v="954"/>
          <ac:graphicFrameMkLst>
            <pc:docMk/>
            <pc:sldMk cId="3964585175" sldId="266"/>
            <ac:graphicFrameMk id="2" creationId="{C5EDA540-EB1D-14C8-D38D-42FA2D93A80F}"/>
          </ac:graphicFrameMkLst>
        </pc:graphicFrameChg>
      </pc:sldChg>
    </pc:docChg>
  </pc:docChgLst>
  <pc:docChgLst>
    <pc:chgData name="MONACO Milena" userId="S::milena.monaco@icgigiproietti.edu.it::7ee4c8a9-d29b-4d48-8c92-6e263f322c62" providerId="AD" clId="Web-{B60B1B28-CAAA-4D5D-AAB9-18AE1B2ED009}"/>
    <pc:docChg chg="modSld">
      <pc:chgData name="MONACO Milena" userId="S::milena.monaco@icgigiproietti.edu.it::7ee4c8a9-d29b-4d48-8c92-6e263f322c62" providerId="AD" clId="Web-{B60B1B28-CAAA-4D5D-AAB9-18AE1B2ED009}" dt="2025-09-09T11:26:39.740" v="3"/>
      <pc:docMkLst>
        <pc:docMk/>
      </pc:docMkLst>
      <pc:sldChg chg="modSp">
        <pc:chgData name="MONACO Milena" userId="S::milena.monaco@icgigiproietti.edu.it::7ee4c8a9-d29b-4d48-8c92-6e263f322c62" providerId="AD" clId="Web-{B60B1B28-CAAA-4D5D-AAB9-18AE1B2ED009}" dt="2025-09-09T11:26:39.740" v="3"/>
        <pc:sldMkLst>
          <pc:docMk/>
          <pc:sldMk cId="712577510" sldId="262"/>
        </pc:sldMkLst>
        <pc:graphicFrameChg chg="mod modGraphic">
          <ac:chgData name="MONACO Milena" userId="S::milena.monaco@icgigiproietti.edu.it::7ee4c8a9-d29b-4d48-8c92-6e263f322c62" providerId="AD" clId="Web-{B60B1B28-CAAA-4D5D-AAB9-18AE1B2ED009}" dt="2025-09-09T11:26:39.740" v="3"/>
          <ac:graphicFrameMkLst>
            <pc:docMk/>
            <pc:sldMk cId="712577510" sldId="262"/>
            <ac:graphicFrameMk id="2" creationId="{00000000-0000-0000-0000-000000000000}"/>
          </ac:graphicFrameMkLst>
        </pc:graphicFrameChg>
      </pc:sldChg>
    </pc:docChg>
  </pc:docChgLst>
  <pc:docChgLst>
    <pc:chgData name="ANTONELLI Beatrice" userId="S::beatrice.antonelli@icgigiproietti.edu.it::fc5b0eb4-9524-4468-9317-7b2205759ff4" providerId="AD" clId="Web-{E4FBD195-9D83-78F9-CBB3-BD95B8F8ABE3}"/>
    <pc:docChg chg="modSld">
      <pc:chgData name="ANTONELLI Beatrice" userId="S::beatrice.antonelli@icgigiproietti.edu.it::fc5b0eb4-9524-4468-9317-7b2205759ff4" providerId="AD" clId="Web-{E4FBD195-9D83-78F9-CBB3-BD95B8F8ABE3}" dt="2025-09-10T07:06:56.450" v="19"/>
      <pc:docMkLst>
        <pc:docMk/>
      </pc:docMkLst>
      <pc:sldChg chg="modSp">
        <pc:chgData name="ANTONELLI Beatrice" userId="S::beatrice.antonelli@icgigiproietti.edu.it::fc5b0eb4-9524-4468-9317-7b2205759ff4" providerId="AD" clId="Web-{E4FBD195-9D83-78F9-CBB3-BD95B8F8ABE3}" dt="2025-09-10T07:06:56.450" v="19"/>
        <pc:sldMkLst>
          <pc:docMk/>
          <pc:sldMk cId="108848068" sldId="264"/>
        </pc:sldMkLst>
        <pc:graphicFrameChg chg="mod modGraphic">
          <ac:chgData name="ANTONELLI Beatrice" userId="S::beatrice.antonelli@icgigiproietti.edu.it::fc5b0eb4-9524-4468-9317-7b2205759ff4" providerId="AD" clId="Web-{E4FBD195-9D83-78F9-CBB3-BD95B8F8ABE3}" dt="2025-09-10T07:06:56.450" v="19"/>
          <ac:graphicFrameMkLst>
            <pc:docMk/>
            <pc:sldMk cId="108848068" sldId="264"/>
            <ac:graphicFrameMk id="5" creationId="{9C7BAE39-3F0C-641E-DB70-FD78D9642C24}"/>
          </ac:graphicFrameMkLst>
        </pc:graphicFrameChg>
      </pc:sldChg>
    </pc:docChg>
  </pc:docChgLst>
  <pc:docChgLst>
    <pc:chgData name="DS BENINI Riccardo" userId="c4b08af3-3b45-48d2-bce6-e170b8ac4d24" providerId="ADAL" clId="{C626321F-C96E-4C72-9D16-41BFEB662F9C}"/>
    <pc:docChg chg="undo redo custSel modSld">
      <pc:chgData name="DS BENINI Riccardo" userId="c4b08af3-3b45-48d2-bce6-e170b8ac4d24" providerId="ADAL" clId="{C626321F-C96E-4C72-9D16-41BFEB662F9C}" dt="2025-09-09T13:07:14.787" v="284" actId="1076"/>
      <pc:docMkLst>
        <pc:docMk/>
      </pc:docMkLst>
      <pc:sldChg chg="modSp mod">
        <pc:chgData name="DS BENINI Riccardo" userId="c4b08af3-3b45-48d2-bce6-e170b8ac4d24" providerId="ADAL" clId="{C626321F-C96E-4C72-9D16-41BFEB662F9C}" dt="2025-09-09T13:06:39.298" v="277" actId="113"/>
        <pc:sldMkLst>
          <pc:docMk/>
          <pc:sldMk cId="2411483966" sldId="257"/>
        </pc:sldMkLst>
        <pc:graphicFrameChg chg="modGraphic">
          <ac:chgData name="DS BENINI Riccardo" userId="c4b08af3-3b45-48d2-bce6-e170b8ac4d24" providerId="ADAL" clId="{C626321F-C96E-4C72-9D16-41BFEB662F9C}" dt="2025-09-09T13:06:39.298" v="277" actId="113"/>
          <ac:graphicFrameMkLst>
            <pc:docMk/>
            <pc:sldMk cId="2411483966" sldId="257"/>
            <ac:graphicFrameMk id="4" creationId="{00000000-0000-0000-0000-000000000000}"/>
          </ac:graphicFrameMkLst>
        </pc:graphicFrameChg>
      </pc:sldChg>
      <pc:sldChg chg="modSp mod">
        <pc:chgData name="DS BENINI Riccardo" userId="c4b08af3-3b45-48d2-bce6-e170b8ac4d24" providerId="ADAL" clId="{C626321F-C96E-4C72-9D16-41BFEB662F9C}" dt="2025-09-09T13:05:13.079" v="251" actId="113"/>
        <pc:sldMkLst>
          <pc:docMk/>
          <pc:sldMk cId="2206523225" sldId="258"/>
        </pc:sldMkLst>
        <pc:graphicFrameChg chg="mod modGraphic">
          <ac:chgData name="DS BENINI Riccardo" userId="c4b08af3-3b45-48d2-bce6-e170b8ac4d24" providerId="ADAL" clId="{C626321F-C96E-4C72-9D16-41BFEB662F9C}" dt="2025-09-09T13:05:13.079" v="251" actId="113"/>
          <ac:graphicFrameMkLst>
            <pc:docMk/>
            <pc:sldMk cId="2206523225" sldId="258"/>
            <ac:graphicFrameMk id="5" creationId="{00000000-0000-0000-0000-000000000000}"/>
          </ac:graphicFrameMkLst>
        </pc:graphicFrameChg>
      </pc:sldChg>
      <pc:sldChg chg="modSp mod">
        <pc:chgData name="DS BENINI Riccardo" userId="c4b08af3-3b45-48d2-bce6-e170b8ac4d24" providerId="ADAL" clId="{C626321F-C96E-4C72-9D16-41BFEB662F9C}" dt="2025-09-09T13:07:14.787" v="284" actId="1076"/>
        <pc:sldMkLst>
          <pc:docMk/>
          <pc:sldMk cId="712577510" sldId="262"/>
        </pc:sldMkLst>
        <pc:graphicFrameChg chg="mod modGraphic">
          <ac:chgData name="DS BENINI Riccardo" userId="c4b08af3-3b45-48d2-bce6-e170b8ac4d24" providerId="ADAL" clId="{C626321F-C96E-4C72-9D16-41BFEB662F9C}" dt="2025-09-09T13:07:14.787" v="284" actId="1076"/>
          <ac:graphicFrameMkLst>
            <pc:docMk/>
            <pc:sldMk cId="712577510" sldId="262"/>
            <ac:graphicFrameMk id="2" creationId="{00000000-0000-0000-0000-000000000000}"/>
          </ac:graphicFrameMkLst>
        </pc:graphicFrameChg>
      </pc:sldChg>
      <pc:sldChg chg="modSp mod">
        <pc:chgData name="DS BENINI Riccardo" userId="c4b08af3-3b45-48d2-bce6-e170b8ac4d24" providerId="ADAL" clId="{C626321F-C96E-4C72-9D16-41BFEB662F9C}" dt="2025-09-09T13:06:01.934" v="266" actId="113"/>
        <pc:sldMkLst>
          <pc:docMk/>
          <pc:sldMk cId="108848068" sldId="264"/>
        </pc:sldMkLst>
        <pc:graphicFrameChg chg="modGraphic">
          <ac:chgData name="DS BENINI Riccardo" userId="c4b08af3-3b45-48d2-bce6-e170b8ac4d24" providerId="ADAL" clId="{C626321F-C96E-4C72-9D16-41BFEB662F9C}" dt="2025-09-09T13:06:01.934" v="266" actId="113"/>
          <ac:graphicFrameMkLst>
            <pc:docMk/>
            <pc:sldMk cId="108848068" sldId="264"/>
            <ac:graphicFrameMk id="5" creationId="{9C7BAE39-3F0C-641E-DB70-FD78D9642C24}"/>
          </ac:graphicFrameMkLst>
        </pc:graphicFrameChg>
      </pc:sldChg>
      <pc:sldChg chg="modSp mod">
        <pc:chgData name="DS BENINI Riccardo" userId="c4b08af3-3b45-48d2-bce6-e170b8ac4d24" providerId="ADAL" clId="{C626321F-C96E-4C72-9D16-41BFEB662F9C}" dt="2025-09-09T13:06:50.119" v="280" actId="113"/>
        <pc:sldMkLst>
          <pc:docMk/>
          <pc:sldMk cId="3964585175" sldId="266"/>
        </pc:sldMkLst>
        <pc:graphicFrameChg chg="modGraphic">
          <ac:chgData name="DS BENINI Riccardo" userId="c4b08af3-3b45-48d2-bce6-e170b8ac4d24" providerId="ADAL" clId="{C626321F-C96E-4C72-9D16-41BFEB662F9C}" dt="2025-09-09T13:06:50.119" v="280" actId="113"/>
          <ac:graphicFrameMkLst>
            <pc:docMk/>
            <pc:sldMk cId="3964585175" sldId="266"/>
            <ac:graphicFrameMk id="2" creationId="{C5EDA540-EB1D-14C8-D38D-42FA2D93A80F}"/>
          </ac:graphicFrameMkLst>
        </pc:graphicFrameChg>
      </pc:sldChg>
    </pc:docChg>
  </pc:docChgLst>
  <pc:docChgLst>
    <pc:chgData name="MONACO Milena" userId="S::milena.monaco@icgigiproietti.edu.it::7ee4c8a9-d29b-4d48-8c92-6e263f322c62" providerId="AD" clId="Web-{A6041CE0-0CAE-4F70-9206-2C449AD40006}"/>
    <pc:docChg chg="modSld">
      <pc:chgData name="MONACO Milena" userId="S::milena.monaco@icgigiproietti.edu.it::7ee4c8a9-d29b-4d48-8c92-6e263f322c62" providerId="AD" clId="Web-{A6041CE0-0CAE-4F70-9206-2C449AD40006}" dt="2025-09-11T05:51:09.081" v="65"/>
      <pc:docMkLst>
        <pc:docMk/>
      </pc:docMkLst>
      <pc:sldChg chg="modSp">
        <pc:chgData name="MONACO Milena" userId="S::milena.monaco@icgigiproietti.edu.it::7ee4c8a9-d29b-4d48-8c92-6e263f322c62" providerId="AD" clId="Web-{A6041CE0-0CAE-4F70-9206-2C449AD40006}" dt="2025-09-11T05:49:29.123" v="11"/>
        <pc:sldMkLst>
          <pc:docMk/>
          <pc:sldMk cId="2206523225" sldId="258"/>
        </pc:sldMkLst>
        <pc:graphicFrameChg chg="mod modGraphic">
          <ac:chgData name="MONACO Milena" userId="S::milena.monaco@icgigiproietti.edu.it::7ee4c8a9-d29b-4d48-8c92-6e263f322c62" providerId="AD" clId="Web-{A6041CE0-0CAE-4F70-9206-2C449AD40006}" dt="2025-09-11T05:49:29.123" v="11"/>
          <ac:graphicFrameMkLst>
            <pc:docMk/>
            <pc:sldMk cId="2206523225" sldId="258"/>
            <ac:graphicFrameMk id="5" creationId="{00000000-0000-0000-0000-000000000000}"/>
          </ac:graphicFrameMkLst>
        </pc:graphicFrameChg>
      </pc:sldChg>
      <pc:sldChg chg="modSp">
        <pc:chgData name="MONACO Milena" userId="S::milena.monaco@icgigiproietti.edu.it::7ee4c8a9-d29b-4d48-8c92-6e263f322c62" providerId="AD" clId="Web-{A6041CE0-0CAE-4F70-9206-2C449AD40006}" dt="2025-09-11T05:51:09.081" v="65"/>
        <pc:sldMkLst>
          <pc:docMk/>
          <pc:sldMk cId="108848068" sldId="264"/>
        </pc:sldMkLst>
        <pc:graphicFrameChg chg="mod modGraphic">
          <ac:chgData name="MONACO Milena" userId="S::milena.monaco@icgigiproietti.edu.it::7ee4c8a9-d29b-4d48-8c92-6e263f322c62" providerId="AD" clId="Web-{A6041CE0-0CAE-4F70-9206-2C449AD40006}" dt="2025-09-11T05:51:09.081" v="65"/>
          <ac:graphicFrameMkLst>
            <pc:docMk/>
            <pc:sldMk cId="108848068" sldId="264"/>
            <ac:graphicFrameMk id="5" creationId="{9C7BAE39-3F0C-641E-DB70-FD78D9642C24}"/>
          </ac:graphicFrameMkLst>
        </pc:graphicFrameChg>
      </pc:sldChg>
    </pc:docChg>
  </pc:docChgLst>
  <pc:docChgLst>
    <pc:chgData name="ANTONELLI Beatrice" userId="S::beatrice.antonelli@icgigiproietti.edu.it::fc5b0eb4-9524-4468-9317-7b2205759ff4" providerId="AD" clId="Web-{48BE4BE1-7E58-4A65-452D-194A645F522E}"/>
    <pc:docChg chg="delSld">
      <pc:chgData name="ANTONELLI Beatrice" userId="S::beatrice.antonelli@icgigiproietti.edu.it::fc5b0eb4-9524-4468-9317-7b2205759ff4" providerId="AD" clId="Web-{48BE4BE1-7E58-4A65-452D-194A645F522E}" dt="2025-09-01T06:54:39.402" v="0"/>
      <pc:docMkLst>
        <pc:docMk/>
      </pc:docMkLst>
      <pc:sldChg chg="del">
        <pc:chgData name="ANTONELLI Beatrice" userId="S::beatrice.antonelli@icgigiproietti.edu.it::fc5b0eb4-9524-4468-9317-7b2205759ff4" providerId="AD" clId="Web-{48BE4BE1-7E58-4A65-452D-194A645F522E}" dt="2025-09-01T06:54:39.402" v="0"/>
        <pc:sldMkLst>
          <pc:docMk/>
          <pc:sldMk cId="3852805740" sldId="259"/>
        </pc:sldMkLst>
      </pc:sldChg>
    </pc:docChg>
  </pc:docChgLst>
  <pc:docChgLst>
    <pc:chgData name="DS BENINI Riccardo" userId="S::ds.riccardo.benini@icgigiproietti.edu.it::c4b08af3-3b45-48d2-bce6-e170b8ac4d24" providerId="AD" clId="Web-{BFD812A0-9304-36C8-A671-E44838355A49}"/>
    <pc:docChg chg="delSld modSld">
      <pc:chgData name="DS BENINI Riccardo" userId="S::ds.riccardo.benini@icgigiproietti.edu.it::c4b08af3-3b45-48d2-bce6-e170b8ac4d24" providerId="AD" clId="Web-{BFD812A0-9304-36C8-A671-E44838355A49}" dt="2025-09-09T12:46:21.942" v="174"/>
      <pc:docMkLst>
        <pc:docMk/>
      </pc:docMkLst>
      <pc:sldChg chg="del">
        <pc:chgData name="DS BENINI Riccardo" userId="S::ds.riccardo.benini@icgigiproietti.edu.it::c4b08af3-3b45-48d2-bce6-e170b8ac4d24" providerId="AD" clId="Web-{BFD812A0-9304-36C8-A671-E44838355A49}" dt="2025-09-09T12:34:37.829" v="18"/>
        <pc:sldMkLst>
          <pc:docMk/>
          <pc:sldMk cId="2611213745" sldId="256"/>
        </pc:sldMkLst>
      </pc:sldChg>
      <pc:sldChg chg="modSp">
        <pc:chgData name="DS BENINI Riccardo" userId="S::ds.riccardo.benini@icgigiproietti.edu.it::c4b08af3-3b45-48d2-bce6-e170b8ac4d24" providerId="AD" clId="Web-{BFD812A0-9304-36C8-A671-E44838355A49}" dt="2025-09-09T12:44:14.969" v="124"/>
        <pc:sldMkLst>
          <pc:docMk/>
          <pc:sldMk cId="2206523225" sldId="258"/>
        </pc:sldMkLst>
        <pc:graphicFrameChg chg="mod modGraphic">
          <ac:chgData name="DS BENINI Riccardo" userId="S::ds.riccardo.benini@icgigiproietti.edu.it::c4b08af3-3b45-48d2-bce6-e170b8ac4d24" providerId="AD" clId="Web-{BFD812A0-9304-36C8-A671-E44838355A49}" dt="2025-09-09T12:44:14.969" v="124"/>
          <ac:graphicFrameMkLst>
            <pc:docMk/>
            <pc:sldMk cId="2206523225" sldId="258"/>
            <ac:graphicFrameMk id="5" creationId="{00000000-0000-0000-0000-000000000000}"/>
          </ac:graphicFrameMkLst>
        </pc:graphicFrameChg>
      </pc:sldChg>
      <pc:sldChg chg="modSp">
        <pc:chgData name="DS BENINI Riccardo" userId="S::ds.riccardo.benini@icgigiproietti.edu.it::c4b08af3-3b45-48d2-bce6-e170b8ac4d24" providerId="AD" clId="Web-{BFD812A0-9304-36C8-A671-E44838355A49}" dt="2025-09-09T12:46:21.942" v="174"/>
        <pc:sldMkLst>
          <pc:docMk/>
          <pc:sldMk cId="712577510" sldId="262"/>
        </pc:sldMkLst>
        <pc:graphicFrameChg chg="mod modGraphic">
          <ac:chgData name="DS BENINI Riccardo" userId="S::ds.riccardo.benini@icgigiproietti.edu.it::c4b08af3-3b45-48d2-bce6-e170b8ac4d24" providerId="AD" clId="Web-{BFD812A0-9304-36C8-A671-E44838355A49}" dt="2025-09-09T12:46:21.942" v="174"/>
          <ac:graphicFrameMkLst>
            <pc:docMk/>
            <pc:sldMk cId="712577510" sldId="262"/>
            <ac:graphicFrameMk id="2" creationId="{00000000-0000-0000-0000-000000000000}"/>
          </ac:graphicFrameMkLst>
        </pc:graphicFrameChg>
      </pc:sldChg>
      <pc:sldChg chg="modSp">
        <pc:chgData name="DS BENINI Riccardo" userId="S::ds.riccardo.benini@icgigiproietti.edu.it::c4b08af3-3b45-48d2-bce6-e170b8ac4d24" providerId="AD" clId="Web-{BFD812A0-9304-36C8-A671-E44838355A49}" dt="2025-09-09T12:35:42.924" v="68"/>
        <pc:sldMkLst>
          <pc:docMk/>
          <pc:sldMk cId="108848068" sldId="264"/>
        </pc:sldMkLst>
        <pc:graphicFrameChg chg="mod modGraphic">
          <ac:chgData name="DS BENINI Riccardo" userId="S::ds.riccardo.benini@icgigiproietti.edu.it::c4b08af3-3b45-48d2-bce6-e170b8ac4d24" providerId="AD" clId="Web-{BFD812A0-9304-36C8-A671-E44838355A49}" dt="2025-09-09T12:35:42.924" v="68"/>
          <ac:graphicFrameMkLst>
            <pc:docMk/>
            <pc:sldMk cId="108848068" sldId="264"/>
            <ac:graphicFrameMk id="5" creationId="{9C7BAE39-3F0C-641E-DB70-FD78D9642C24}"/>
          </ac:graphicFrameMkLst>
        </pc:graphicFrameChg>
      </pc:sldChg>
      <pc:sldChg chg="modSp">
        <pc:chgData name="DS BENINI Riccardo" userId="S::ds.riccardo.benini@icgigiproietti.edu.it::c4b08af3-3b45-48d2-bce6-e170b8ac4d24" providerId="AD" clId="Web-{BFD812A0-9304-36C8-A671-E44838355A49}" dt="2025-09-09T12:45:32.815" v="165"/>
        <pc:sldMkLst>
          <pc:docMk/>
          <pc:sldMk cId="3964585175" sldId="266"/>
        </pc:sldMkLst>
        <pc:graphicFrameChg chg="mod modGraphic">
          <ac:chgData name="DS BENINI Riccardo" userId="S::ds.riccardo.benini@icgigiproietti.edu.it::c4b08af3-3b45-48d2-bce6-e170b8ac4d24" providerId="AD" clId="Web-{BFD812A0-9304-36C8-A671-E44838355A49}" dt="2025-09-09T12:45:32.815" v="165"/>
          <ac:graphicFrameMkLst>
            <pc:docMk/>
            <pc:sldMk cId="3964585175" sldId="266"/>
            <ac:graphicFrameMk id="2" creationId="{C5EDA540-EB1D-14C8-D38D-42FA2D93A80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B1ED6-843F-E148-8F98-638698145C2B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A6D8E05-3CF1-1749-8EBE-430FE152F788}">
      <dgm:prSet phldrT="[Testo]"/>
      <dgm:spPr/>
      <dgm:t>
        <a:bodyPr/>
        <a:lstStyle/>
        <a:p>
          <a:r>
            <a:rPr lang="it-IT"/>
            <a:t>Dirigente Scolastico</a:t>
          </a:r>
          <a:br>
            <a:rPr lang="it-IT"/>
          </a:br>
          <a:r>
            <a:rPr lang="it-IT"/>
            <a:t>Riccardo Benini</a:t>
          </a:r>
        </a:p>
      </dgm:t>
    </dgm:pt>
    <dgm:pt modelId="{84B0139D-2364-BB40-8D4D-C8644A16EA52}" type="parTrans" cxnId="{62BB8BEC-E8C0-8E43-B0BC-C2A73A7D9AE3}">
      <dgm:prSet/>
      <dgm:spPr/>
      <dgm:t>
        <a:bodyPr/>
        <a:lstStyle/>
        <a:p>
          <a:endParaRPr lang="it-IT"/>
        </a:p>
      </dgm:t>
    </dgm:pt>
    <dgm:pt modelId="{ADD4DF67-E589-4B45-BC03-36F02C502EA0}" type="sibTrans" cxnId="{62BB8BEC-E8C0-8E43-B0BC-C2A73A7D9AE3}">
      <dgm:prSet/>
      <dgm:spPr/>
      <dgm:t>
        <a:bodyPr/>
        <a:lstStyle/>
        <a:p>
          <a:endParaRPr lang="it-IT"/>
        </a:p>
      </dgm:t>
    </dgm:pt>
    <dgm:pt modelId="{C545B98C-5FBF-FE43-9BE1-78002024BBD7}">
      <dgm:prSet phldrT="[Testo]"/>
      <dgm:spPr/>
      <dgm:t>
        <a:bodyPr/>
        <a:lstStyle/>
        <a:p>
          <a:r>
            <a:rPr lang="it-IT"/>
            <a:t>Area didattico educativa</a:t>
          </a:r>
        </a:p>
      </dgm:t>
    </dgm:pt>
    <dgm:pt modelId="{E04CD435-C1F2-5E4D-A93D-B8F256B7F669}" type="parTrans" cxnId="{C426F382-6E83-E744-A841-377EA42CB5AD}">
      <dgm:prSet/>
      <dgm:spPr/>
      <dgm:t>
        <a:bodyPr/>
        <a:lstStyle/>
        <a:p>
          <a:endParaRPr lang="it-IT"/>
        </a:p>
      </dgm:t>
    </dgm:pt>
    <dgm:pt modelId="{AE37B4D4-4754-F24C-BDF6-50902405FAAC}" type="sibTrans" cxnId="{C426F382-6E83-E744-A841-377EA42CB5AD}">
      <dgm:prSet/>
      <dgm:spPr/>
      <dgm:t>
        <a:bodyPr/>
        <a:lstStyle/>
        <a:p>
          <a:endParaRPr lang="it-IT"/>
        </a:p>
      </dgm:t>
    </dgm:pt>
    <dgm:pt modelId="{290FFEBC-11CC-084C-946B-570A124414D0}">
      <dgm:prSet phldrT="[Testo]"/>
      <dgm:spPr/>
      <dgm:t>
        <a:bodyPr/>
        <a:lstStyle/>
        <a:p>
          <a:r>
            <a:rPr lang="it-IT"/>
            <a:t>Servizi generali e Amministrazione</a:t>
          </a:r>
        </a:p>
      </dgm:t>
    </dgm:pt>
    <dgm:pt modelId="{3CD81B84-B5FB-5F45-8293-20995D559478}" type="parTrans" cxnId="{5A49C903-ECB3-7742-BBCF-7DD1221935CC}">
      <dgm:prSet/>
      <dgm:spPr/>
      <dgm:t>
        <a:bodyPr/>
        <a:lstStyle/>
        <a:p>
          <a:endParaRPr lang="it-IT"/>
        </a:p>
      </dgm:t>
    </dgm:pt>
    <dgm:pt modelId="{56B7FB4B-3F34-A04B-A52E-B6F7F57982F9}" type="sibTrans" cxnId="{5A49C903-ECB3-7742-BBCF-7DD1221935CC}">
      <dgm:prSet/>
      <dgm:spPr/>
      <dgm:t>
        <a:bodyPr/>
        <a:lstStyle/>
        <a:p>
          <a:endParaRPr lang="it-IT"/>
        </a:p>
      </dgm:t>
    </dgm:pt>
    <dgm:pt modelId="{8D497ADF-564B-354B-A184-51B8D5500AD5}">
      <dgm:prSet phldrT="[Testo]"/>
      <dgm:spPr/>
      <dgm:t>
        <a:bodyPr/>
        <a:lstStyle/>
        <a:p>
          <a:r>
            <a:rPr lang="it-IT"/>
            <a:t>Area della Sicurezza</a:t>
          </a:r>
        </a:p>
      </dgm:t>
    </dgm:pt>
    <dgm:pt modelId="{393227F1-D56B-0142-BCA5-7A074B63E3A3}" type="parTrans" cxnId="{0D0B2CD6-B861-3E4B-BAC3-2DC05CF489AF}">
      <dgm:prSet/>
      <dgm:spPr/>
      <dgm:t>
        <a:bodyPr/>
        <a:lstStyle/>
        <a:p>
          <a:endParaRPr lang="it-IT"/>
        </a:p>
      </dgm:t>
    </dgm:pt>
    <dgm:pt modelId="{57C82424-9BE5-5C49-8008-B5F3CDE48404}" type="sibTrans" cxnId="{0D0B2CD6-B861-3E4B-BAC3-2DC05CF489AF}">
      <dgm:prSet/>
      <dgm:spPr/>
      <dgm:t>
        <a:bodyPr/>
        <a:lstStyle/>
        <a:p>
          <a:endParaRPr lang="it-IT"/>
        </a:p>
      </dgm:t>
    </dgm:pt>
    <dgm:pt modelId="{93184A00-3F73-F24C-ADCD-A36CF54A043E}">
      <dgm:prSet phldrT="[Testo]"/>
      <dgm:spPr/>
      <dgm:t>
        <a:bodyPr/>
        <a:lstStyle/>
        <a:p>
          <a:r>
            <a:rPr lang="it-IT"/>
            <a:t>Area supporto tecnico</a:t>
          </a:r>
        </a:p>
      </dgm:t>
    </dgm:pt>
    <dgm:pt modelId="{AA1E4EAA-1097-B544-AF68-B2B0326F323D}" type="parTrans" cxnId="{2E6A61BD-B6D3-4040-A19E-77F2BA8B510D}">
      <dgm:prSet/>
      <dgm:spPr/>
      <dgm:t>
        <a:bodyPr/>
        <a:lstStyle/>
        <a:p>
          <a:endParaRPr lang="it-IT"/>
        </a:p>
      </dgm:t>
    </dgm:pt>
    <dgm:pt modelId="{EE857728-6BD0-AB4A-927D-3F897ED1B1A2}" type="sibTrans" cxnId="{2E6A61BD-B6D3-4040-A19E-77F2BA8B510D}">
      <dgm:prSet/>
      <dgm:spPr/>
      <dgm:t>
        <a:bodyPr/>
        <a:lstStyle/>
        <a:p>
          <a:endParaRPr lang="it-IT"/>
        </a:p>
      </dgm:t>
    </dgm:pt>
    <dgm:pt modelId="{A1776A4E-97A0-C84F-8E12-D4D737C699CD}" type="pres">
      <dgm:prSet presAssocID="{901B1ED6-843F-E148-8F98-638698145C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56D5147-E9FA-014D-8637-40851A0713E1}" type="pres">
      <dgm:prSet presAssocID="{1A6D8E05-3CF1-1749-8EBE-430FE152F788}" presName="hierRoot1" presStyleCnt="0">
        <dgm:presLayoutVars>
          <dgm:hierBranch val="init"/>
        </dgm:presLayoutVars>
      </dgm:prSet>
      <dgm:spPr/>
    </dgm:pt>
    <dgm:pt modelId="{90070309-B525-4641-9EA5-B3A000C7D540}" type="pres">
      <dgm:prSet presAssocID="{1A6D8E05-3CF1-1749-8EBE-430FE152F788}" presName="rootComposite1" presStyleCnt="0"/>
      <dgm:spPr/>
    </dgm:pt>
    <dgm:pt modelId="{F1C6BCF8-501F-3941-B46C-1D7FA80875BA}" type="pres">
      <dgm:prSet presAssocID="{1A6D8E05-3CF1-1749-8EBE-430FE152F788}" presName="rootText1" presStyleLbl="node0" presStyleIdx="0" presStyleCnt="1">
        <dgm:presLayoutVars>
          <dgm:chPref val="3"/>
        </dgm:presLayoutVars>
      </dgm:prSet>
      <dgm:spPr/>
    </dgm:pt>
    <dgm:pt modelId="{D7EF0BFA-6C1B-B043-80F7-A02B582EA1D1}" type="pres">
      <dgm:prSet presAssocID="{1A6D8E05-3CF1-1749-8EBE-430FE152F788}" presName="rootConnector1" presStyleLbl="node1" presStyleIdx="0" presStyleCnt="0"/>
      <dgm:spPr/>
    </dgm:pt>
    <dgm:pt modelId="{0C375B4D-484C-194E-9BF3-F81F62A3FF52}" type="pres">
      <dgm:prSet presAssocID="{1A6D8E05-3CF1-1749-8EBE-430FE152F788}" presName="hierChild2" presStyleCnt="0"/>
      <dgm:spPr/>
    </dgm:pt>
    <dgm:pt modelId="{6FB81BD7-8E3F-A340-9EC5-A1A2BF71C6D5}" type="pres">
      <dgm:prSet presAssocID="{E04CD435-C1F2-5E4D-A93D-B8F256B7F669}" presName="Name37" presStyleLbl="parChTrans1D2" presStyleIdx="0" presStyleCnt="4"/>
      <dgm:spPr/>
    </dgm:pt>
    <dgm:pt modelId="{AB5562E7-A63E-D849-8711-7D52F61B13B8}" type="pres">
      <dgm:prSet presAssocID="{C545B98C-5FBF-FE43-9BE1-78002024BBD7}" presName="hierRoot2" presStyleCnt="0">
        <dgm:presLayoutVars>
          <dgm:hierBranch val="init"/>
        </dgm:presLayoutVars>
      </dgm:prSet>
      <dgm:spPr/>
    </dgm:pt>
    <dgm:pt modelId="{9219AACE-BBB1-1D42-BFFA-DDD01ECC7D44}" type="pres">
      <dgm:prSet presAssocID="{C545B98C-5FBF-FE43-9BE1-78002024BBD7}" presName="rootComposite" presStyleCnt="0"/>
      <dgm:spPr/>
    </dgm:pt>
    <dgm:pt modelId="{2A1E8801-0D17-B841-9F9A-320F549CA9E5}" type="pres">
      <dgm:prSet presAssocID="{C545B98C-5FBF-FE43-9BE1-78002024BBD7}" presName="rootText" presStyleLbl="node2" presStyleIdx="0" presStyleCnt="4">
        <dgm:presLayoutVars>
          <dgm:chPref val="3"/>
        </dgm:presLayoutVars>
      </dgm:prSet>
      <dgm:spPr/>
    </dgm:pt>
    <dgm:pt modelId="{2D36911F-A9F9-1946-9239-8AF87AE2E9F4}" type="pres">
      <dgm:prSet presAssocID="{C545B98C-5FBF-FE43-9BE1-78002024BBD7}" presName="rootConnector" presStyleLbl="node2" presStyleIdx="0" presStyleCnt="4"/>
      <dgm:spPr/>
    </dgm:pt>
    <dgm:pt modelId="{43A49913-4C35-8843-A22B-040C74C5B472}" type="pres">
      <dgm:prSet presAssocID="{C545B98C-5FBF-FE43-9BE1-78002024BBD7}" presName="hierChild4" presStyleCnt="0"/>
      <dgm:spPr/>
    </dgm:pt>
    <dgm:pt modelId="{9B1422C4-8B9E-DC48-8CC4-A5F5DD515E26}" type="pres">
      <dgm:prSet presAssocID="{C545B98C-5FBF-FE43-9BE1-78002024BBD7}" presName="hierChild5" presStyleCnt="0"/>
      <dgm:spPr/>
    </dgm:pt>
    <dgm:pt modelId="{8D1BF56F-2E21-C441-AFB9-017B979FB119}" type="pres">
      <dgm:prSet presAssocID="{AA1E4EAA-1097-B544-AF68-B2B0326F323D}" presName="Name37" presStyleLbl="parChTrans1D2" presStyleIdx="1" presStyleCnt="4"/>
      <dgm:spPr/>
    </dgm:pt>
    <dgm:pt modelId="{43278AB5-1930-704A-BF84-50FF80D03A9F}" type="pres">
      <dgm:prSet presAssocID="{93184A00-3F73-F24C-ADCD-A36CF54A043E}" presName="hierRoot2" presStyleCnt="0">
        <dgm:presLayoutVars>
          <dgm:hierBranch val="init"/>
        </dgm:presLayoutVars>
      </dgm:prSet>
      <dgm:spPr/>
    </dgm:pt>
    <dgm:pt modelId="{404A2AF6-B71D-D644-9C10-1DBE1A31514E}" type="pres">
      <dgm:prSet presAssocID="{93184A00-3F73-F24C-ADCD-A36CF54A043E}" presName="rootComposite" presStyleCnt="0"/>
      <dgm:spPr/>
    </dgm:pt>
    <dgm:pt modelId="{2F56AAF8-829E-3C47-9722-0B3051E3904D}" type="pres">
      <dgm:prSet presAssocID="{93184A00-3F73-F24C-ADCD-A36CF54A043E}" presName="rootText" presStyleLbl="node2" presStyleIdx="1" presStyleCnt="4">
        <dgm:presLayoutVars>
          <dgm:chPref val="3"/>
        </dgm:presLayoutVars>
      </dgm:prSet>
      <dgm:spPr/>
    </dgm:pt>
    <dgm:pt modelId="{DE76D3B8-553E-5747-A0D3-D5AC8049779E}" type="pres">
      <dgm:prSet presAssocID="{93184A00-3F73-F24C-ADCD-A36CF54A043E}" presName="rootConnector" presStyleLbl="node2" presStyleIdx="1" presStyleCnt="4"/>
      <dgm:spPr/>
    </dgm:pt>
    <dgm:pt modelId="{4186A74C-63E9-D64F-A0A9-1665A742EA01}" type="pres">
      <dgm:prSet presAssocID="{93184A00-3F73-F24C-ADCD-A36CF54A043E}" presName="hierChild4" presStyleCnt="0"/>
      <dgm:spPr/>
    </dgm:pt>
    <dgm:pt modelId="{6BD7AFEA-3E56-CD48-9B3A-43D3BE3193C5}" type="pres">
      <dgm:prSet presAssocID="{93184A00-3F73-F24C-ADCD-A36CF54A043E}" presName="hierChild5" presStyleCnt="0"/>
      <dgm:spPr/>
    </dgm:pt>
    <dgm:pt modelId="{969020BF-E752-E740-8C0D-01B48DE48203}" type="pres">
      <dgm:prSet presAssocID="{3CD81B84-B5FB-5F45-8293-20995D559478}" presName="Name37" presStyleLbl="parChTrans1D2" presStyleIdx="2" presStyleCnt="4"/>
      <dgm:spPr/>
    </dgm:pt>
    <dgm:pt modelId="{38DE798B-A30F-9744-8457-6E27ABB41C2B}" type="pres">
      <dgm:prSet presAssocID="{290FFEBC-11CC-084C-946B-570A124414D0}" presName="hierRoot2" presStyleCnt="0">
        <dgm:presLayoutVars>
          <dgm:hierBranch val="init"/>
        </dgm:presLayoutVars>
      </dgm:prSet>
      <dgm:spPr/>
    </dgm:pt>
    <dgm:pt modelId="{C778029C-13A3-3942-9A46-F92A127867E9}" type="pres">
      <dgm:prSet presAssocID="{290FFEBC-11CC-084C-946B-570A124414D0}" presName="rootComposite" presStyleCnt="0"/>
      <dgm:spPr/>
    </dgm:pt>
    <dgm:pt modelId="{8117BB37-0786-C44D-BD02-7499CCF6FB6E}" type="pres">
      <dgm:prSet presAssocID="{290FFEBC-11CC-084C-946B-570A124414D0}" presName="rootText" presStyleLbl="node2" presStyleIdx="2" presStyleCnt="4">
        <dgm:presLayoutVars>
          <dgm:chPref val="3"/>
        </dgm:presLayoutVars>
      </dgm:prSet>
      <dgm:spPr/>
    </dgm:pt>
    <dgm:pt modelId="{D3E29965-42DB-074C-B7F2-87E1395D5151}" type="pres">
      <dgm:prSet presAssocID="{290FFEBC-11CC-084C-946B-570A124414D0}" presName="rootConnector" presStyleLbl="node2" presStyleIdx="2" presStyleCnt="4"/>
      <dgm:spPr/>
    </dgm:pt>
    <dgm:pt modelId="{EBD1BEE2-85E7-994F-84DD-04F2F9C222C3}" type="pres">
      <dgm:prSet presAssocID="{290FFEBC-11CC-084C-946B-570A124414D0}" presName="hierChild4" presStyleCnt="0"/>
      <dgm:spPr/>
    </dgm:pt>
    <dgm:pt modelId="{21873B03-9C45-F849-BD6F-3A016E53ADD2}" type="pres">
      <dgm:prSet presAssocID="{290FFEBC-11CC-084C-946B-570A124414D0}" presName="hierChild5" presStyleCnt="0"/>
      <dgm:spPr/>
    </dgm:pt>
    <dgm:pt modelId="{AD424314-9165-8F4E-9BD2-7D2B9114AC2B}" type="pres">
      <dgm:prSet presAssocID="{393227F1-D56B-0142-BCA5-7A074B63E3A3}" presName="Name37" presStyleLbl="parChTrans1D2" presStyleIdx="3" presStyleCnt="4"/>
      <dgm:spPr/>
    </dgm:pt>
    <dgm:pt modelId="{7B5516C7-88E9-B14E-8E6C-64CC5BEB113B}" type="pres">
      <dgm:prSet presAssocID="{8D497ADF-564B-354B-A184-51B8D5500AD5}" presName="hierRoot2" presStyleCnt="0">
        <dgm:presLayoutVars>
          <dgm:hierBranch val="init"/>
        </dgm:presLayoutVars>
      </dgm:prSet>
      <dgm:spPr/>
    </dgm:pt>
    <dgm:pt modelId="{CBB0E269-D8D3-0E4D-9088-5D88A0223609}" type="pres">
      <dgm:prSet presAssocID="{8D497ADF-564B-354B-A184-51B8D5500AD5}" presName="rootComposite" presStyleCnt="0"/>
      <dgm:spPr/>
    </dgm:pt>
    <dgm:pt modelId="{EF5F0612-7D66-314B-88DE-C5715A306691}" type="pres">
      <dgm:prSet presAssocID="{8D497ADF-564B-354B-A184-51B8D5500AD5}" presName="rootText" presStyleLbl="node2" presStyleIdx="3" presStyleCnt="4">
        <dgm:presLayoutVars>
          <dgm:chPref val="3"/>
        </dgm:presLayoutVars>
      </dgm:prSet>
      <dgm:spPr/>
    </dgm:pt>
    <dgm:pt modelId="{54E102B3-F30D-924D-BBE6-A6D0B4E00344}" type="pres">
      <dgm:prSet presAssocID="{8D497ADF-564B-354B-A184-51B8D5500AD5}" presName="rootConnector" presStyleLbl="node2" presStyleIdx="3" presStyleCnt="4"/>
      <dgm:spPr/>
    </dgm:pt>
    <dgm:pt modelId="{A0C6CA76-DB21-7345-B612-E54C070A8954}" type="pres">
      <dgm:prSet presAssocID="{8D497ADF-564B-354B-A184-51B8D5500AD5}" presName="hierChild4" presStyleCnt="0"/>
      <dgm:spPr/>
    </dgm:pt>
    <dgm:pt modelId="{790F99C7-5F0D-DF47-A0F2-E04732743644}" type="pres">
      <dgm:prSet presAssocID="{8D497ADF-564B-354B-A184-51B8D5500AD5}" presName="hierChild5" presStyleCnt="0"/>
      <dgm:spPr/>
    </dgm:pt>
    <dgm:pt modelId="{D57713FC-56C6-6E4F-AE7D-66B46227BDA7}" type="pres">
      <dgm:prSet presAssocID="{1A6D8E05-3CF1-1749-8EBE-430FE152F788}" presName="hierChild3" presStyleCnt="0"/>
      <dgm:spPr/>
    </dgm:pt>
  </dgm:ptLst>
  <dgm:cxnLst>
    <dgm:cxn modelId="{5A49C903-ECB3-7742-BBCF-7DD1221935CC}" srcId="{1A6D8E05-3CF1-1749-8EBE-430FE152F788}" destId="{290FFEBC-11CC-084C-946B-570A124414D0}" srcOrd="2" destOrd="0" parTransId="{3CD81B84-B5FB-5F45-8293-20995D559478}" sibTransId="{56B7FB4B-3F34-A04B-A52E-B6F7F57982F9}"/>
    <dgm:cxn modelId="{37E04C0D-FD0E-F04D-B940-BE25D6BDAA2B}" type="presOf" srcId="{C545B98C-5FBF-FE43-9BE1-78002024BBD7}" destId="{2D36911F-A9F9-1946-9239-8AF87AE2E9F4}" srcOrd="1" destOrd="0" presId="urn:microsoft.com/office/officeart/2005/8/layout/orgChart1"/>
    <dgm:cxn modelId="{CE442D11-1403-B146-A5E9-2BD0B884868F}" type="presOf" srcId="{3CD81B84-B5FB-5F45-8293-20995D559478}" destId="{969020BF-E752-E740-8C0D-01B48DE48203}" srcOrd="0" destOrd="0" presId="urn:microsoft.com/office/officeart/2005/8/layout/orgChart1"/>
    <dgm:cxn modelId="{7AFAAF1B-F30F-DC49-87B4-13E957D96E0E}" type="presOf" srcId="{AA1E4EAA-1097-B544-AF68-B2B0326F323D}" destId="{8D1BF56F-2E21-C441-AFB9-017B979FB119}" srcOrd="0" destOrd="0" presId="urn:microsoft.com/office/officeart/2005/8/layout/orgChart1"/>
    <dgm:cxn modelId="{CAD44F38-8BCE-2241-BD28-341276FDCC91}" type="presOf" srcId="{93184A00-3F73-F24C-ADCD-A36CF54A043E}" destId="{2F56AAF8-829E-3C47-9722-0B3051E3904D}" srcOrd="0" destOrd="0" presId="urn:microsoft.com/office/officeart/2005/8/layout/orgChart1"/>
    <dgm:cxn modelId="{B3AA085C-8D70-0347-876F-5352D55588EF}" type="presOf" srcId="{E04CD435-C1F2-5E4D-A93D-B8F256B7F669}" destId="{6FB81BD7-8E3F-A340-9EC5-A1A2BF71C6D5}" srcOrd="0" destOrd="0" presId="urn:microsoft.com/office/officeart/2005/8/layout/orgChart1"/>
    <dgm:cxn modelId="{82833E44-09F0-5D45-988C-335C19A9866B}" type="presOf" srcId="{93184A00-3F73-F24C-ADCD-A36CF54A043E}" destId="{DE76D3B8-553E-5747-A0D3-D5AC8049779E}" srcOrd="1" destOrd="0" presId="urn:microsoft.com/office/officeart/2005/8/layout/orgChart1"/>
    <dgm:cxn modelId="{721D5B68-0293-8446-85B2-0EB443C18CC1}" type="presOf" srcId="{901B1ED6-843F-E148-8F98-638698145C2B}" destId="{A1776A4E-97A0-C84F-8E12-D4D737C699CD}" srcOrd="0" destOrd="0" presId="urn:microsoft.com/office/officeart/2005/8/layout/orgChart1"/>
    <dgm:cxn modelId="{1FF7804A-C5C4-234C-A4D4-FD89ABFBA522}" type="presOf" srcId="{8D497ADF-564B-354B-A184-51B8D5500AD5}" destId="{EF5F0612-7D66-314B-88DE-C5715A306691}" srcOrd="0" destOrd="0" presId="urn:microsoft.com/office/officeart/2005/8/layout/orgChart1"/>
    <dgm:cxn modelId="{C426F382-6E83-E744-A841-377EA42CB5AD}" srcId="{1A6D8E05-3CF1-1749-8EBE-430FE152F788}" destId="{C545B98C-5FBF-FE43-9BE1-78002024BBD7}" srcOrd="0" destOrd="0" parTransId="{E04CD435-C1F2-5E4D-A93D-B8F256B7F669}" sibTransId="{AE37B4D4-4754-F24C-BDF6-50902405FAAC}"/>
    <dgm:cxn modelId="{E5EF6886-4D7A-8E4B-B0DE-F0D69739C541}" type="presOf" srcId="{290FFEBC-11CC-084C-946B-570A124414D0}" destId="{8117BB37-0786-C44D-BD02-7499CCF6FB6E}" srcOrd="0" destOrd="0" presId="urn:microsoft.com/office/officeart/2005/8/layout/orgChart1"/>
    <dgm:cxn modelId="{F80C6F86-9FDA-6644-A032-1F2EE780BC23}" type="presOf" srcId="{393227F1-D56B-0142-BCA5-7A074B63E3A3}" destId="{AD424314-9165-8F4E-9BD2-7D2B9114AC2B}" srcOrd="0" destOrd="0" presId="urn:microsoft.com/office/officeart/2005/8/layout/orgChart1"/>
    <dgm:cxn modelId="{90501D8F-AC9B-2043-878B-FBACB96C7FE7}" type="presOf" srcId="{C545B98C-5FBF-FE43-9BE1-78002024BBD7}" destId="{2A1E8801-0D17-B841-9F9A-320F549CA9E5}" srcOrd="0" destOrd="0" presId="urn:microsoft.com/office/officeart/2005/8/layout/orgChart1"/>
    <dgm:cxn modelId="{021C23BA-690E-054B-A0A2-EB537AA816DE}" type="presOf" srcId="{8D497ADF-564B-354B-A184-51B8D5500AD5}" destId="{54E102B3-F30D-924D-BBE6-A6D0B4E00344}" srcOrd="1" destOrd="0" presId="urn:microsoft.com/office/officeart/2005/8/layout/orgChart1"/>
    <dgm:cxn modelId="{2E6A61BD-B6D3-4040-A19E-77F2BA8B510D}" srcId="{1A6D8E05-3CF1-1749-8EBE-430FE152F788}" destId="{93184A00-3F73-F24C-ADCD-A36CF54A043E}" srcOrd="1" destOrd="0" parTransId="{AA1E4EAA-1097-B544-AF68-B2B0326F323D}" sibTransId="{EE857728-6BD0-AB4A-927D-3F897ED1B1A2}"/>
    <dgm:cxn modelId="{6A4F07D2-DF67-9F4A-99B9-0396BDFB6E88}" type="presOf" srcId="{1A6D8E05-3CF1-1749-8EBE-430FE152F788}" destId="{D7EF0BFA-6C1B-B043-80F7-A02B582EA1D1}" srcOrd="1" destOrd="0" presId="urn:microsoft.com/office/officeart/2005/8/layout/orgChart1"/>
    <dgm:cxn modelId="{0D0B2CD6-B861-3E4B-BAC3-2DC05CF489AF}" srcId="{1A6D8E05-3CF1-1749-8EBE-430FE152F788}" destId="{8D497ADF-564B-354B-A184-51B8D5500AD5}" srcOrd="3" destOrd="0" parTransId="{393227F1-D56B-0142-BCA5-7A074B63E3A3}" sibTransId="{57C82424-9BE5-5C49-8008-B5F3CDE48404}"/>
    <dgm:cxn modelId="{D23DDFD8-C879-FC4E-86EE-C6E54DC01707}" type="presOf" srcId="{290FFEBC-11CC-084C-946B-570A124414D0}" destId="{D3E29965-42DB-074C-B7F2-87E1395D5151}" srcOrd="1" destOrd="0" presId="urn:microsoft.com/office/officeart/2005/8/layout/orgChart1"/>
    <dgm:cxn modelId="{B6BF1FEA-B3AF-6443-A28D-8F307F3A2577}" type="presOf" srcId="{1A6D8E05-3CF1-1749-8EBE-430FE152F788}" destId="{F1C6BCF8-501F-3941-B46C-1D7FA80875BA}" srcOrd="0" destOrd="0" presId="urn:microsoft.com/office/officeart/2005/8/layout/orgChart1"/>
    <dgm:cxn modelId="{62BB8BEC-E8C0-8E43-B0BC-C2A73A7D9AE3}" srcId="{901B1ED6-843F-E148-8F98-638698145C2B}" destId="{1A6D8E05-3CF1-1749-8EBE-430FE152F788}" srcOrd="0" destOrd="0" parTransId="{84B0139D-2364-BB40-8D4D-C8644A16EA52}" sibTransId="{ADD4DF67-E589-4B45-BC03-36F02C502EA0}"/>
    <dgm:cxn modelId="{A21CD323-56EC-0146-9164-36BA551C9C6C}" type="presParOf" srcId="{A1776A4E-97A0-C84F-8E12-D4D737C699CD}" destId="{F56D5147-E9FA-014D-8637-40851A0713E1}" srcOrd="0" destOrd="0" presId="urn:microsoft.com/office/officeart/2005/8/layout/orgChart1"/>
    <dgm:cxn modelId="{C8FF46B2-171A-5749-BDBC-7D372A0D4C2A}" type="presParOf" srcId="{F56D5147-E9FA-014D-8637-40851A0713E1}" destId="{90070309-B525-4641-9EA5-B3A000C7D540}" srcOrd="0" destOrd="0" presId="urn:microsoft.com/office/officeart/2005/8/layout/orgChart1"/>
    <dgm:cxn modelId="{E4F92F5B-FF96-964E-9DFF-C58EF78E33F9}" type="presParOf" srcId="{90070309-B525-4641-9EA5-B3A000C7D540}" destId="{F1C6BCF8-501F-3941-B46C-1D7FA80875BA}" srcOrd="0" destOrd="0" presId="urn:microsoft.com/office/officeart/2005/8/layout/orgChart1"/>
    <dgm:cxn modelId="{95870BF6-4206-A94E-AC50-32D062E65A16}" type="presParOf" srcId="{90070309-B525-4641-9EA5-B3A000C7D540}" destId="{D7EF0BFA-6C1B-B043-80F7-A02B582EA1D1}" srcOrd="1" destOrd="0" presId="urn:microsoft.com/office/officeart/2005/8/layout/orgChart1"/>
    <dgm:cxn modelId="{0687C34A-2AF3-024C-9F57-35D65498D2CD}" type="presParOf" srcId="{F56D5147-E9FA-014D-8637-40851A0713E1}" destId="{0C375B4D-484C-194E-9BF3-F81F62A3FF52}" srcOrd="1" destOrd="0" presId="urn:microsoft.com/office/officeart/2005/8/layout/orgChart1"/>
    <dgm:cxn modelId="{19E14BCA-BE07-8245-ADA9-FBE17325E101}" type="presParOf" srcId="{0C375B4D-484C-194E-9BF3-F81F62A3FF52}" destId="{6FB81BD7-8E3F-A340-9EC5-A1A2BF71C6D5}" srcOrd="0" destOrd="0" presId="urn:microsoft.com/office/officeart/2005/8/layout/orgChart1"/>
    <dgm:cxn modelId="{C0CC5ECE-5F9D-3A47-9247-7FEB17E23CE2}" type="presParOf" srcId="{0C375B4D-484C-194E-9BF3-F81F62A3FF52}" destId="{AB5562E7-A63E-D849-8711-7D52F61B13B8}" srcOrd="1" destOrd="0" presId="urn:microsoft.com/office/officeart/2005/8/layout/orgChart1"/>
    <dgm:cxn modelId="{51E6EAE7-E740-BC4B-8148-8253B23A653D}" type="presParOf" srcId="{AB5562E7-A63E-D849-8711-7D52F61B13B8}" destId="{9219AACE-BBB1-1D42-BFFA-DDD01ECC7D44}" srcOrd="0" destOrd="0" presId="urn:microsoft.com/office/officeart/2005/8/layout/orgChart1"/>
    <dgm:cxn modelId="{BC1B3DDF-551B-5548-8705-25E38DB925D0}" type="presParOf" srcId="{9219AACE-BBB1-1D42-BFFA-DDD01ECC7D44}" destId="{2A1E8801-0D17-B841-9F9A-320F549CA9E5}" srcOrd="0" destOrd="0" presId="urn:microsoft.com/office/officeart/2005/8/layout/orgChart1"/>
    <dgm:cxn modelId="{5E39CA3F-4002-5D4B-A19C-133116FEF15F}" type="presParOf" srcId="{9219AACE-BBB1-1D42-BFFA-DDD01ECC7D44}" destId="{2D36911F-A9F9-1946-9239-8AF87AE2E9F4}" srcOrd="1" destOrd="0" presId="urn:microsoft.com/office/officeart/2005/8/layout/orgChart1"/>
    <dgm:cxn modelId="{09A7F3B3-52FA-C940-8DE7-9469258C8826}" type="presParOf" srcId="{AB5562E7-A63E-D849-8711-7D52F61B13B8}" destId="{43A49913-4C35-8843-A22B-040C74C5B472}" srcOrd="1" destOrd="0" presId="urn:microsoft.com/office/officeart/2005/8/layout/orgChart1"/>
    <dgm:cxn modelId="{E003F74F-8D30-C94A-B685-B54ABB979CE9}" type="presParOf" srcId="{AB5562E7-A63E-D849-8711-7D52F61B13B8}" destId="{9B1422C4-8B9E-DC48-8CC4-A5F5DD515E26}" srcOrd="2" destOrd="0" presId="urn:microsoft.com/office/officeart/2005/8/layout/orgChart1"/>
    <dgm:cxn modelId="{930DBBFF-2FCB-6147-9A59-3FCD39A3A930}" type="presParOf" srcId="{0C375B4D-484C-194E-9BF3-F81F62A3FF52}" destId="{8D1BF56F-2E21-C441-AFB9-017B979FB119}" srcOrd="2" destOrd="0" presId="urn:microsoft.com/office/officeart/2005/8/layout/orgChart1"/>
    <dgm:cxn modelId="{6277C88E-3804-7843-B7BB-A4D7DAD2131A}" type="presParOf" srcId="{0C375B4D-484C-194E-9BF3-F81F62A3FF52}" destId="{43278AB5-1930-704A-BF84-50FF80D03A9F}" srcOrd="3" destOrd="0" presId="urn:microsoft.com/office/officeart/2005/8/layout/orgChart1"/>
    <dgm:cxn modelId="{68FBFF73-AE07-F44A-9770-9C0FF8A400B7}" type="presParOf" srcId="{43278AB5-1930-704A-BF84-50FF80D03A9F}" destId="{404A2AF6-B71D-D644-9C10-1DBE1A31514E}" srcOrd="0" destOrd="0" presId="urn:microsoft.com/office/officeart/2005/8/layout/orgChart1"/>
    <dgm:cxn modelId="{973B76BA-2840-B14B-A00F-6509E590367A}" type="presParOf" srcId="{404A2AF6-B71D-D644-9C10-1DBE1A31514E}" destId="{2F56AAF8-829E-3C47-9722-0B3051E3904D}" srcOrd="0" destOrd="0" presId="urn:microsoft.com/office/officeart/2005/8/layout/orgChart1"/>
    <dgm:cxn modelId="{4E44ECF4-2529-CA49-B058-118A4325D31D}" type="presParOf" srcId="{404A2AF6-B71D-D644-9C10-1DBE1A31514E}" destId="{DE76D3B8-553E-5747-A0D3-D5AC8049779E}" srcOrd="1" destOrd="0" presId="urn:microsoft.com/office/officeart/2005/8/layout/orgChart1"/>
    <dgm:cxn modelId="{982F098C-9A6D-A043-A311-6B8051E1F358}" type="presParOf" srcId="{43278AB5-1930-704A-BF84-50FF80D03A9F}" destId="{4186A74C-63E9-D64F-A0A9-1665A742EA01}" srcOrd="1" destOrd="0" presId="urn:microsoft.com/office/officeart/2005/8/layout/orgChart1"/>
    <dgm:cxn modelId="{7AD2041B-C585-F344-86D6-70BC99078F03}" type="presParOf" srcId="{43278AB5-1930-704A-BF84-50FF80D03A9F}" destId="{6BD7AFEA-3E56-CD48-9B3A-43D3BE3193C5}" srcOrd="2" destOrd="0" presId="urn:microsoft.com/office/officeart/2005/8/layout/orgChart1"/>
    <dgm:cxn modelId="{2306133D-AE6F-724C-AD88-0DCE58ABB3A1}" type="presParOf" srcId="{0C375B4D-484C-194E-9BF3-F81F62A3FF52}" destId="{969020BF-E752-E740-8C0D-01B48DE48203}" srcOrd="4" destOrd="0" presId="urn:microsoft.com/office/officeart/2005/8/layout/orgChart1"/>
    <dgm:cxn modelId="{A8AE7A6E-D1C4-C14E-8AFD-CC84F131B6C4}" type="presParOf" srcId="{0C375B4D-484C-194E-9BF3-F81F62A3FF52}" destId="{38DE798B-A30F-9744-8457-6E27ABB41C2B}" srcOrd="5" destOrd="0" presId="urn:microsoft.com/office/officeart/2005/8/layout/orgChart1"/>
    <dgm:cxn modelId="{99B0C528-DB93-2B40-A3DD-5AFBFAE73B90}" type="presParOf" srcId="{38DE798B-A30F-9744-8457-6E27ABB41C2B}" destId="{C778029C-13A3-3942-9A46-F92A127867E9}" srcOrd="0" destOrd="0" presId="urn:microsoft.com/office/officeart/2005/8/layout/orgChart1"/>
    <dgm:cxn modelId="{C52DE405-A6E4-9447-8985-F45CD4CB219A}" type="presParOf" srcId="{C778029C-13A3-3942-9A46-F92A127867E9}" destId="{8117BB37-0786-C44D-BD02-7499CCF6FB6E}" srcOrd="0" destOrd="0" presId="urn:microsoft.com/office/officeart/2005/8/layout/orgChart1"/>
    <dgm:cxn modelId="{A0BF1CB9-FCB0-F844-8706-914C0B7BEBEE}" type="presParOf" srcId="{C778029C-13A3-3942-9A46-F92A127867E9}" destId="{D3E29965-42DB-074C-B7F2-87E1395D5151}" srcOrd="1" destOrd="0" presId="urn:microsoft.com/office/officeart/2005/8/layout/orgChart1"/>
    <dgm:cxn modelId="{6429D6A2-3779-BD47-BD1A-2A357627BAF3}" type="presParOf" srcId="{38DE798B-A30F-9744-8457-6E27ABB41C2B}" destId="{EBD1BEE2-85E7-994F-84DD-04F2F9C222C3}" srcOrd="1" destOrd="0" presId="urn:microsoft.com/office/officeart/2005/8/layout/orgChart1"/>
    <dgm:cxn modelId="{CABDCF6E-39C2-7547-8E67-19050841A816}" type="presParOf" srcId="{38DE798B-A30F-9744-8457-6E27ABB41C2B}" destId="{21873B03-9C45-F849-BD6F-3A016E53ADD2}" srcOrd="2" destOrd="0" presId="urn:microsoft.com/office/officeart/2005/8/layout/orgChart1"/>
    <dgm:cxn modelId="{5DCD5335-CD18-F14F-9541-5A3D0091FB77}" type="presParOf" srcId="{0C375B4D-484C-194E-9BF3-F81F62A3FF52}" destId="{AD424314-9165-8F4E-9BD2-7D2B9114AC2B}" srcOrd="6" destOrd="0" presId="urn:microsoft.com/office/officeart/2005/8/layout/orgChart1"/>
    <dgm:cxn modelId="{92132837-E6A9-5D48-8055-AB521E3D3605}" type="presParOf" srcId="{0C375B4D-484C-194E-9BF3-F81F62A3FF52}" destId="{7B5516C7-88E9-B14E-8E6C-64CC5BEB113B}" srcOrd="7" destOrd="0" presId="urn:microsoft.com/office/officeart/2005/8/layout/orgChart1"/>
    <dgm:cxn modelId="{65789E3A-6936-924D-BBA2-1CDC7E3776F0}" type="presParOf" srcId="{7B5516C7-88E9-B14E-8E6C-64CC5BEB113B}" destId="{CBB0E269-D8D3-0E4D-9088-5D88A0223609}" srcOrd="0" destOrd="0" presId="urn:microsoft.com/office/officeart/2005/8/layout/orgChart1"/>
    <dgm:cxn modelId="{23A66D54-3FCB-214F-A2AD-DEAD5FD8BB14}" type="presParOf" srcId="{CBB0E269-D8D3-0E4D-9088-5D88A0223609}" destId="{EF5F0612-7D66-314B-88DE-C5715A306691}" srcOrd="0" destOrd="0" presId="urn:microsoft.com/office/officeart/2005/8/layout/orgChart1"/>
    <dgm:cxn modelId="{D7E909CE-6AC7-CE49-9B44-CB785CCB6553}" type="presParOf" srcId="{CBB0E269-D8D3-0E4D-9088-5D88A0223609}" destId="{54E102B3-F30D-924D-BBE6-A6D0B4E00344}" srcOrd="1" destOrd="0" presId="urn:microsoft.com/office/officeart/2005/8/layout/orgChart1"/>
    <dgm:cxn modelId="{06E6D928-F1CE-D845-9F71-FCB59370508F}" type="presParOf" srcId="{7B5516C7-88E9-B14E-8E6C-64CC5BEB113B}" destId="{A0C6CA76-DB21-7345-B612-E54C070A8954}" srcOrd="1" destOrd="0" presId="urn:microsoft.com/office/officeart/2005/8/layout/orgChart1"/>
    <dgm:cxn modelId="{666509BC-784F-1742-8CD7-DEE8920B4C5B}" type="presParOf" srcId="{7B5516C7-88E9-B14E-8E6C-64CC5BEB113B}" destId="{790F99C7-5F0D-DF47-A0F2-E04732743644}" srcOrd="2" destOrd="0" presId="urn:microsoft.com/office/officeart/2005/8/layout/orgChart1"/>
    <dgm:cxn modelId="{F029F67C-1DC9-5A4F-83BC-6E2B7A47D3C5}" type="presParOf" srcId="{F56D5147-E9FA-014D-8637-40851A0713E1}" destId="{D57713FC-56C6-6E4F-AE7D-66B46227BD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24314-9165-8F4E-9BD2-7D2B9114AC2B}">
      <dsp:nvSpPr>
        <dsp:cNvPr id="0" name=""/>
        <dsp:cNvSpPr/>
      </dsp:nvSpPr>
      <dsp:spPr>
        <a:xfrm>
          <a:off x="406400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3182949" y="184137"/>
              </a:lnTo>
              <a:lnTo>
                <a:pt x="3182949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020BF-E752-E740-8C0D-01B48DE48203}">
      <dsp:nvSpPr>
        <dsp:cNvPr id="0" name=""/>
        <dsp:cNvSpPr/>
      </dsp:nvSpPr>
      <dsp:spPr>
        <a:xfrm>
          <a:off x="4064000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1060983" y="184137"/>
              </a:lnTo>
              <a:lnTo>
                <a:pt x="1060983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BF56F-2E21-C441-AFB9-017B979FB119}">
      <dsp:nvSpPr>
        <dsp:cNvPr id="0" name=""/>
        <dsp:cNvSpPr/>
      </dsp:nvSpPr>
      <dsp:spPr>
        <a:xfrm>
          <a:off x="3003016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1060983" y="0"/>
              </a:moveTo>
              <a:lnTo>
                <a:pt x="1060983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B81BD7-8E3F-A340-9EC5-A1A2BF71C6D5}">
      <dsp:nvSpPr>
        <dsp:cNvPr id="0" name=""/>
        <dsp:cNvSpPr/>
      </dsp:nvSpPr>
      <dsp:spPr>
        <a:xfrm>
          <a:off x="88105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3182949" y="0"/>
              </a:moveTo>
              <a:lnTo>
                <a:pt x="3182949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C6BCF8-501F-3941-B46C-1D7FA80875BA}">
      <dsp:nvSpPr>
        <dsp:cNvPr id="0" name=""/>
        <dsp:cNvSpPr/>
      </dsp:nvSpPr>
      <dsp:spPr>
        <a:xfrm>
          <a:off x="3187154" y="1648350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Dirigente Scolastico</a:t>
          </a:r>
          <a:br>
            <a:rPr lang="it-IT" sz="1900" kern="1200"/>
          </a:br>
          <a:r>
            <a:rPr lang="it-IT" sz="1900" kern="1200"/>
            <a:t>Riccardo Benini</a:t>
          </a:r>
        </a:p>
      </dsp:txBody>
      <dsp:txXfrm>
        <a:off x="3187154" y="1648350"/>
        <a:ext cx="1753691" cy="876845"/>
      </dsp:txXfrm>
    </dsp:sp>
    <dsp:sp modelId="{2A1E8801-0D17-B841-9F9A-320F549CA9E5}">
      <dsp:nvSpPr>
        <dsp:cNvPr id="0" name=""/>
        <dsp:cNvSpPr/>
      </dsp:nvSpPr>
      <dsp:spPr>
        <a:xfrm>
          <a:off x="4204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Area didattico educativa</a:t>
          </a:r>
        </a:p>
      </dsp:txBody>
      <dsp:txXfrm>
        <a:off x="4204" y="2893471"/>
        <a:ext cx="1753691" cy="876845"/>
      </dsp:txXfrm>
    </dsp:sp>
    <dsp:sp modelId="{2F56AAF8-829E-3C47-9722-0B3051E3904D}">
      <dsp:nvSpPr>
        <dsp:cNvPr id="0" name=""/>
        <dsp:cNvSpPr/>
      </dsp:nvSpPr>
      <dsp:spPr>
        <a:xfrm>
          <a:off x="2126170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Area supporto tecnico</a:t>
          </a:r>
        </a:p>
      </dsp:txBody>
      <dsp:txXfrm>
        <a:off x="2126170" y="2893471"/>
        <a:ext cx="1753691" cy="876845"/>
      </dsp:txXfrm>
    </dsp:sp>
    <dsp:sp modelId="{8117BB37-0786-C44D-BD02-7499CCF6FB6E}">
      <dsp:nvSpPr>
        <dsp:cNvPr id="0" name=""/>
        <dsp:cNvSpPr/>
      </dsp:nvSpPr>
      <dsp:spPr>
        <a:xfrm>
          <a:off x="4248137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Servizi generali e Amministrazione</a:t>
          </a:r>
        </a:p>
      </dsp:txBody>
      <dsp:txXfrm>
        <a:off x="4248137" y="2893471"/>
        <a:ext cx="1753691" cy="876845"/>
      </dsp:txXfrm>
    </dsp:sp>
    <dsp:sp modelId="{EF5F0612-7D66-314B-88DE-C5715A306691}">
      <dsp:nvSpPr>
        <dsp:cNvPr id="0" name=""/>
        <dsp:cNvSpPr/>
      </dsp:nvSpPr>
      <dsp:spPr>
        <a:xfrm>
          <a:off x="6370104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Area della Sicurezza</a:t>
          </a:r>
        </a:p>
      </dsp:txBody>
      <dsp:txXfrm>
        <a:off x="6370104" y="2893471"/>
        <a:ext cx="1753691" cy="87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63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25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5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16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569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38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27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79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07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76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DCFC9-D751-4452-BC2E-E7C8B4E44D33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B494E-6A50-44C7-B65D-D20F9A506B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704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52B35-CB5B-FB28-11FC-6E77A0A95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D9533D76-799E-A3E2-AD9B-6620D2FEC1F1}"/>
              </a:ext>
            </a:extLst>
          </p:cNvPr>
          <p:cNvSpPr txBox="1"/>
          <p:nvPr/>
        </p:nvSpPr>
        <p:spPr>
          <a:xfrm flipH="1">
            <a:off x="3095537" y="394283"/>
            <a:ext cx="6786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100DE0DF-B9C0-27F8-651C-4F634EBC7D5A}"/>
              </a:ext>
            </a:extLst>
          </p:cNvPr>
          <p:cNvGrpSpPr/>
          <p:nvPr/>
        </p:nvGrpSpPr>
        <p:grpSpPr>
          <a:xfrm>
            <a:off x="3396000" y="576000"/>
            <a:ext cx="5400000" cy="1526177"/>
            <a:chOff x="3396000" y="576000"/>
            <a:chExt cx="5400000" cy="1526177"/>
          </a:xfrm>
        </p:grpSpPr>
        <p:sp>
          <p:nvSpPr>
            <p:cNvPr id="3" name="Elaborazione alternativa 2">
              <a:extLst>
                <a:ext uri="{FF2B5EF4-FFF2-40B4-BE49-F238E27FC236}">
                  <a16:creationId xmlns:a16="http://schemas.microsoft.com/office/drawing/2014/main" id="{81A929B9-4080-E126-6159-48AFC56925CF}"/>
                </a:ext>
              </a:extLst>
            </p:cNvPr>
            <p:cNvSpPr/>
            <p:nvPr/>
          </p:nvSpPr>
          <p:spPr>
            <a:xfrm>
              <a:off x="3396000" y="576000"/>
              <a:ext cx="5400000" cy="1526177"/>
            </a:xfrm>
            <a:prstGeom prst="flowChartAlternateProcess">
              <a:avLst/>
            </a:prstGeom>
            <a:solidFill>
              <a:srgbClr val="F2FA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>
                  <a:solidFill>
                    <a:srgbClr val="146894"/>
                  </a:solidFill>
                </a:rPr>
                <a:t>I.C. Gigi Proietti</a:t>
              </a:r>
            </a:p>
            <a:p>
              <a:pPr algn="ctr"/>
              <a:r>
                <a:rPr lang="it-IT" sz="2400" err="1">
                  <a:solidFill>
                    <a:srgbClr val="146894"/>
                  </a:solidFill>
                </a:rPr>
                <a:t>a.s.</a:t>
              </a:r>
              <a:r>
                <a:rPr lang="it-IT" sz="2400">
                  <a:solidFill>
                    <a:srgbClr val="146894"/>
                  </a:solidFill>
                </a:rPr>
                <a:t> 2025/2026</a:t>
              </a:r>
            </a:p>
          </p:txBody>
        </p:sp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CCD0DC6C-C171-7CD7-6800-EAC16DCAA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4637" y="701079"/>
              <a:ext cx="1197926" cy="1288839"/>
            </a:xfrm>
            <a:prstGeom prst="rect">
              <a:avLst/>
            </a:prstGeom>
          </p:spPr>
        </p:pic>
      </p:grp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BD9402EB-87AA-B212-02C7-2338F14DC2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8019294"/>
              </p:ext>
            </p:extLst>
          </p:nvPr>
        </p:nvGraphicFramePr>
        <p:xfrm>
          <a:off x="2032000" y="117215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4015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97111"/>
              </p:ext>
            </p:extLst>
          </p:nvPr>
        </p:nvGraphicFramePr>
        <p:xfrm>
          <a:off x="1946534" y="1800000"/>
          <a:ext cx="8298931" cy="320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5359">
                  <a:extLst>
                    <a:ext uri="{9D8B030D-6E8A-4147-A177-3AD203B41FA5}">
                      <a16:colId xmlns:a16="http://schemas.microsoft.com/office/drawing/2014/main" val="1496806009"/>
                    </a:ext>
                  </a:extLst>
                </a:gridCol>
                <a:gridCol w="5553572">
                  <a:extLst>
                    <a:ext uri="{9D8B030D-6E8A-4147-A177-3AD203B41FA5}">
                      <a16:colId xmlns:a16="http://schemas.microsoft.com/office/drawing/2014/main" val="2335044021"/>
                    </a:ext>
                  </a:extLst>
                </a:gridCol>
              </a:tblGrid>
              <a:tr h="345450">
                <a:tc>
                  <a:txBody>
                    <a:bodyPr/>
                    <a:lstStyle/>
                    <a:p>
                      <a:r>
                        <a:rPr lang="it-IT"/>
                        <a:t>Dirigente Scolastico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/>
                        <a:t>Prof.</a:t>
                      </a:r>
                      <a:r>
                        <a:rPr lang="it-IT" baseline="0"/>
                        <a:t> Riccardo Benini</a:t>
                      </a:r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092696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r>
                        <a:rPr lang="it-IT" sz="1400"/>
                        <a:t>Collaboratori del DS</a:t>
                      </a:r>
                      <a:endParaRPr lang="it-IT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Beatrice</a:t>
                      </a:r>
                      <a:r>
                        <a:rPr lang="it-IT" sz="1400" baseline="0"/>
                        <a:t> Antonelli</a:t>
                      </a:r>
                    </a:p>
                    <a:p>
                      <a:r>
                        <a:rPr lang="it-IT" sz="1400" baseline="0"/>
                        <a:t>Milena Monaco</a:t>
                      </a:r>
                      <a:endParaRPr lang="it-IT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74900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r>
                        <a:rPr lang="it-IT" sz="1400"/>
                        <a:t>Referenti di plesso</a:t>
                      </a:r>
                      <a:endParaRPr lang="it-IT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baseline="0"/>
                        <a:t>Damiano Chiesa</a:t>
                      </a:r>
                    </a:p>
                    <a:p>
                      <a:r>
                        <a:rPr lang="it-IT" sz="1400" baseline="0"/>
                        <a:t>Aldo Fabrizi</a:t>
                      </a:r>
                    </a:p>
                    <a:p>
                      <a:r>
                        <a:rPr lang="it-IT" sz="1400" baseline="0"/>
                        <a:t>Salvo D’Acquisto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/>
                        <a:t>Quadraro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err="1"/>
                        <a:t>Opita</a:t>
                      </a:r>
                      <a:r>
                        <a:rPr lang="it-IT" sz="1400" baseline="0"/>
                        <a:t> Oppio</a:t>
                      </a:r>
                      <a:endParaRPr lang="it-IT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17836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r>
                        <a:rPr lang="it-IT" sz="1400"/>
                        <a:t>Funzioni Strumentali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Area 1 –</a:t>
                      </a:r>
                      <a:r>
                        <a:rPr lang="it-IT" sz="1400" baseline="0"/>
                        <a:t> </a:t>
                      </a:r>
                      <a:r>
                        <a:rPr lang="it-IT" sz="1400"/>
                        <a:t>Esiti e Valutazione</a:t>
                      </a:r>
                    </a:p>
                    <a:p>
                      <a:r>
                        <a:rPr lang="it-IT" sz="1400"/>
                        <a:t>Area 2 – PTOF</a:t>
                      </a:r>
                    </a:p>
                    <a:p>
                      <a:r>
                        <a:rPr lang="it-IT" sz="1400"/>
                        <a:t>Area 3 – Inclusione</a:t>
                      </a:r>
                    </a:p>
                    <a:p>
                      <a:r>
                        <a:rPr lang="it-IT" sz="1400"/>
                        <a:t>Area 4 – Continuità e Orientamento</a:t>
                      </a:r>
                    </a:p>
                    <a:p>
                      <a:r>
                        <a:rPr lang="it-IT" sz="1400"/>
                        <a:t>Area</a:t>
                      </a:r>
                      <a:r>
                        <a:rPr lang="it-IT" sz="1400" baseline="0"/>
                        <a:t> 5 – Territorio</a:t>
                      </a:r>
                      <a:endParaRPr lang="it-IT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774018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4091030" y="728389"/>
            <a:ext cx="3506598" cy="8976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AREA ORGANIZZATIVA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599988"/>
              </p:ext>
            </p:extLst>
          </p:nvPr>
        </p:nvGraphicFramePr>
        <p:xfrm>
          <a:off x="1912978" y="1774833"/>
          <a:ext cx="8298931" cy="320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5359">
                  <a:extLst>
                    <a:ext uri="{9D8B030D-6E8A-4147-A177-3AD203B41FA5}">
                      <a16:colId xmlns:a16="http://schemas.microsoft.com/office/drawing/2014/main" val="1496806009"/>
                    </a:ext>
                  </a:extLst>
                </a:gridCol>
                <a:gridCol w="5553572">
                  <a:extLst>
                    <a:ext uri="{9D8B030D-6E8A-4147-A177-3AD203B41FA5}">
                      <a16:colId xmlns:a16="http://schemas.microsoft.com/office/drawing/2014/main" val="2335044021"/>
                    </a:ext>
                  </a:extLst>
                </a:gridCol>
              </a:tblGrid>
              <a:tr h="345450">
                <a:tc>
                  <a:txBody>
                    <a:bodyPr/>
                    <a:lstStyle/>
                    <a:p>
                      <a:r>
                        <a:rPr lang="it-IT"/>
                        <a:t>Dirigente Scolastico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/>
                        <a:t>Prof.</a:t>
                      </a:r>
                      <a:r>
                        <a:rPr lang="it-IT" baseline="0"/>
                        <a:t> Riccardo Benini</a:t>
                      </a:r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092696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r>
                        <a:rPr lang="it-IT" sz="1400"/>
                        <a:t>Collaboratori del DS</a:t>
                      </a:r>
                      <a:endParaRPr lang="it-IT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b="1" dirty="0"/>
                        <a:t>Beatrice</a:t>
                      </a:r>
                      <a:r>
                        <a:rPr lang="it-IT" sz="1400" b="1" baseline="0" dirty="0"/>
                        <a:t> Antonelli</a:t>
                      </a:r>
                    </a:p>
                    <a:p>
                      <a:r>
                        <a:rPr lang="it-IT" sz="1400" b="1" baseline="0" dirty="0"/>
                        <a:t>Milena Monaco</a:t>
                      </a:r>
                      <a:endParaRPr lang="it-IT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74900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r>
                        <a:rPr lang="it-IT" sz="1400"/>
                        <a:t>Referenti di plesso</a:t>
                      </a:r>
                      <a:endParaRPr lang="it-IT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baseline="0" dirty="0"/>
                        <a:t>Damiano Chiesa: </a:t>
                      </a:r>
                      <a:r>
                        <a:rPr lang="it-IT" sz="1400" b="1" baseline="0" dirty="0"/>
                        <a:t>Antonelli Beatrice</a:t>
                      </a:r>
                    </a:p>
                    <a:p>
                      <a:r>
                        <a:rPr lang="it-IT" sz="1400" baseline="0" dirty="0"/>
                        <a:t>Aldo Fabrizi: </a:t>
                      </a:r>
                      <a:r>
                        <a:rPr lang="it-IT" sz="1400" b="1" baseline="0" dirty="0"/>
                        <a:t>Laura Gigli</a:t>
                      </a:r>
                    </a:p>
                    <a:p>
                      <a:r>
                        <a:rPr lang="it-IT" sz="1400" baseline="0" dirty="0"/>
                        <a:t>Salvo D’Acquisto: </a:t>
                      </a:r>
                      <a:r>
                        <a:rPr lang="it-IT" sz="1400" b="1" baseline="0" dirty="0"/>
                        <a:t>Annunziata Coda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err="1"/>
                        <a:t>Quadraro</a:t>
                      </a:r>
                      <a:r>
                        <a:rPr lang="it-IT" sz="1400" baseline="0" dirty="0"/>
                        <a:t>: </a:t>
                      </a:r>
                      <a:r>
                        <a:rPr lang="it-IT" sz="1400" b="1" baseline="0" dirty="0"/>
                        <a:t>Leonardo Buffo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err="1"/>
                        <a:t>Opita</a:t>
                      </a:r>
                      <a:r>
                        <a:rPr lang="it-IT" sz="1400" baseline="0" dirty="0"/>
                        <a:t> Oppio: </a:t>
                      </a:r>
                      <a:r>
                        <a:rPr lang="it-IT" sz="1400" b="1" baseline="0" dirty="0"/>
                        <a:t>Leonardo Buffo</a:t>
                      </a:r>
                      <a:endParaRPr lang="it-IT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17836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r>
                        <a:rPr lang="it-IT" sz="1400"/>
                        <a:t>Funzioni Strumentali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Area 1 –</a:t>
                      </a:r>
                      <a:r>
                        <a:rPr lang="it-IT" sz="1400" baseline="0" dirty="0"/>
                        <a:t> </a:t>
                      </a:r>
                      <a:r>
                        <a:rPr lang="it-IT" sz="1400" dirty="0"/>
                        <a:t>Esiti e Valutazione: </a:t>
                      </a:r>
                      <a:r>
                        <a:rPr lang="it-IT" sz="1400" b="1" dirty="0"/>
                        <a:t>Penza</a:t>
                      </a:r>
                      <a:r>
                        <a:rPr lang="it-IT" sz="1400" b="1" baseline="0" dirty="0"/>
                        <a:t> – Carleo - </a:t>
                      </a:r>
                      <a:r>
                        <a:rPr lang="it-IT" sz="1400" b="1" baseline="0" dirty="0" err="1"/>
                        <a:t>Buffolino</a:t>
                      </a:r>
                      <a:endParaRPr lang="it-IT" sz="1400" b="1" dirty="0"/>
                    </a:p>
                    <a:p>
                      <a:r>
                        <a:rPr lang="it-IT" sz="1400" dirty="0"/>
                        <a:t>Area 2 – PTOF: </a:t>
                      </a:r>
                      <a:r>
                        <a:rPr lang="it-IT" sz="1400" b="1" dirty="0"/>
                        <a:t>Imola - Giocoli</a:t>
                      </a:r>
                    </a:p>
                    <a:p>
                      <a:r>
                        <a:rPr lang="it-IT" sz="1400" dirty="0"/>
                        <a:t>Area 3 – Inclusione: </a:t>
                      </a:r>
                      <a:r>
                        <a:rPr lang="it-IT" sz="1400" b="1" dirty="0"/>
                        <a:t>Giangrande – Lamonica - Sirianni</a:t>
                      </a:r>
                    </a:p>
                    <a:p>
                      <a:r>
                        <a:rPr lang="it-IT" sz="1400" dirty="0"/>
                        <a:t>Area 4 – Continuità e Orientamento: </a:t>
                      </a:r>
                      <a:r>
                        <a:rPr lang="it-IT" sz="1400" b="1" dirty="0"/>
                        <a:t>Bellucci - Conte</a:t>
                      </a:r>
                    </a:p>
                    <a:p>
                      <a:r>
                        <a:rPr lang="it-IT" sz="1400" dirty="0"/>
                        <a:t>Area</a:t>
                      </a:r>
                      <a:r>
                        <a:rPr lang="it-IT" sz="1400" baseline="0" dirty="0"/>
                        <a:t> 5 – Territorio: </a:t>
                      </a:r>
                      <a:r>
                        <a:rPr lang="it-IT" sz="1400" b="1" baseline="0" dirty="0"/>
                        <a:t>Simili – Lo Surdo</a:t>
                      </a:r>
                      <a:endParaRPr lang="it-IT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77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48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3ECF0-63B4-EE35-F3CF-A5B55352E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C7BAE39-3F0C-641E-DB70-FD78D9642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18486"/>
              </p:ext>
            </p:extLst>
          </p:nvPr>
        </p:nvGraphicFramePr>
        <p:xfrm>
          <a:off x="1888455" y="738231"/>
          <a:ext cx="8280864" cy="576254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60288">
                  <a:extLst>
                    <a:ext uri="{9D8B030D-6E8A-4147-A177-3AD203B41FA5}">
                      <a16:colId xmlns:a16="http://schemas.microsoft.com/office/drawing/2014/main" val="1477839341"/>
                    </a:ext>
                  </a:extLst>
                </a:gridCol>
                <a:gridCol w="5520576">
                  <a:extLst>
                    <a:ext uri="{9D8B030D-6E8A-4147-A177-3AD203B41FA5}">
                      <a16:colId xmlns:a16="http://schemas.microsoft.com/office/drawing/2014/main" val="2952845445"/>
                    </a:ext>
                  </a:extLst>
                </a:gridCol>
              </a:tblGrid>
              <a:tr h="596573">
                <a:tc>
                  <a:txBody>
                    <a:bodyPr/>
                    <a:lstStyle/>
                    <a:p>
                      <a:r>
                        <a:rPr lang="it-IT" sz="1200" dirty="0"/>
                        <a:t>Collegio dei Docenti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824227"/>
                  </a:ext>
                </a:extLst>
              </a:tr>
              <a:tr h="1142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Dipartimenti disciplinari</a:t>
                      </a:r>
                    </a:p>
                    <a:p>
                      <a:endParaRPr lang="it-IT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Area linguistica: </a:t>
                      </a:r>
                      <a:r>
                        <a:rPr lang="it-IT" sz="1200" b="1" dirty="0"/>
                        <a:t>Meri Vecchio</a:t>
                      </a:r>
                    </a:p>
                    <a:p>
                      <a:r>
                        <a:rPr lang="it-IT" sz="1200" dirty="0"/>
                        <a:t>Area logico-matematica: </a:t>
                      </a:r>
                      <a:r>
                        <a:rPr lang="it-IT" sz="1200" b="1" dirty="0"/>
                        <a:t>Enrica Angelini</a:t>
                      </a:r>
                    </a:p>
                    <a:p>
                      <a:r>
                        <a:rPr lang="it-IT" sz="1200" dirty="0"/>
                        <a:t>Area</a:t>
                      </a:r>
                      <a:r>
                        <a:rPr lang="it-IT" sz="1200" baseline="0" dirty="0"/>
                        <a:t> lingue straniere: </a:t>
                      </a:r>
                      <a:r>
                        <a:rPr lang="it-IT" sz="1200" b="1" baseline="0" dirty="0"/>
                        <a:t>Stefania Vitanza</a:t>
                      </a:r>
                    </a:p>
                    <a:p>
                      <a:r>
                        <a:rPr lang="it-IT" sz="1200" baseline="0" dirty="0"/>
                        <a:t>Area educazioni: </a:t>
                      </a:r>
                      <a:r>
                        <a:rPr lang="it-IT" sz="1200" b="1" baseline="0" dirty="0"/>
                        <a:t>Fabrizio </a:t>
                      </a:r>
                      <a:r>
                        <a:rPr lang="it-IT" sz="1200" b="1" baseline="0" dirty="0" err="1"/>
                        <a:t>Gesuelli</a:t>
                      </a:r>
                      <a:endParaRPr lang="it-IT" sz="1200" b="1" baseline="0" dirty="0"/>
                    </a:p>
                    <a:p>
                      <a:r>
                        <a:rPr lang="it-IT" sz="1200" baseline="0" dirty="0"/>
                        <a:t>Sostegno: </a:t>
                      </a:r>
                      <a:r>
                        <a:rPr lang="it-IT" sz="1200" b="1" baseline="0" dirty="0"/>
                        <a:t>Carmen Giangrande</a:t>
                      </a:r>
                      <a:endParaRPr lang="it-IT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357000"/>
                  </a:ext>
                </a:extLst>
              </a:tr>
              <a:tr h="493417">
                <a:tc>
                  <a:txBody>
                    <a:bodyPr/>
                    <a:lstStyle/>
                    <a:p>
                      <a:r>
                        <a:rPr lang="it-IT" sz="1200" dirty="0"/>
                        <a:t>Responsabili laboratori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baseline="0" dirty="0"/>
                        <a:t>Scienze (D. Chiesa, </a:t>
                      </a:r>
                      <a:r>
                        <a:rPr lang="it-IT" sz="1200" baseline="0" dirty="0" err="1"/>
                        <a:t>Opita</a:t>
                      </a:r>
                      <a:r>
                        <a:rPr lang="it-IT" sz="1200" baseline="0" dirty="0"/>
                        <a:t> Oppio, Quadraro)</a:t>
                      </a:r>
                    </a:p>
                    <a:p>
                      <a:r>
                        <a:rPr lang="it-IT" sz="1200" baseline="0" dirty="0"/>
                        <a:t>Biblioteca (A. Fabrizi, D. Chiesa, S. D’Acquisto)</a:t>
                      </a:r>
                    </a:p>
                    <a:p>
                      <a:r>
                        <a:rPr lang="it-IT" sz="1200" baseline="0" dirty="0"/>
                        <a:t>Musica (O. Oppio, Quadraro): </a:t>
                      </a:r>
                      <a:r>
                        <a:rPr lang="it-IT" sz="1200" b="1" baseline="0" dirty="0"/>
                        <a:t>Lo Surdo - Marchegiani</a:t>
                      </a:r>
                    </a:p>
                    <a:p>
                      <a:r>
                        <a:rPr lang="it-IT" sz="1200" baseline="0" dirty="0"/>
                        <a:t>Arte e immagine (tutti i plessi): </a:t>
                      </a:r>
                      <a:r>
                        <a:rPr lang="it-IT" sz="1200" b="1" baseline="0" dirty="0"/>
                        <a:t>Vegliò, </a:t>
                      </a:r>
                      <a:r>
                        <a:rPr lang="it-IT" sz="1200" b="1" baseline="0" dirty="0" err="1"/>
                        <a:t>Polsinelli</a:t>
                      </a:r>
                      <a:r>
                        <a:rPr lang="it-IT" sz="1200" b="1" baseline="0" dirty="0"/>
                        <a:t>, </a:t>
                      </a:r>
                      <a:r>
                        <a:rPr lang="it-IT" sz="1200" b="1" baseline="0" dirty="0" err="1"/>
                        <a:t>Trianni</a:t>
                      </a:r>
                    </a:p>
                    <a:p>
                      <a:r>
                        <a:rPr lang="it-IT" sz="1200" baseline="0" dirty="0"/>
                        <a:t>Informatica (A. Fabrizi, S. D’Acquisto,  O. Oppio, Quadraro): </a:t>
                      </a:r>
                      <a:r>
                        <a:rPr lang="it-IT" sz="1200" b="1" baseline="0" dirty="0"/>
                        <a:t>Seminara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2715642"/>
                  </a:ext>
                </a:extLst>
              </a:tr>
              <a:tr h="493417">
                <a:tc>
                  <a:txBody>
                    <a:bodyPr/>
                    <a:lstStyle/>
                    <a:p>
                      <a:r>
                        <a:rPr lang="it-IT" sz="1200" dirty="0"/>
                        <a:t>Presidenti Consigli di Interclasse </a:t>
                      </a:r>
                    </a:p>
                    <a:p>
                      <a:endParaRPr lang="it-IT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baseline="0" dirty="0"/>
                        <a:t>Classi prime:  </a:t>
                      </a:r>
                      <a:r>
                        <a:rPr lang="it-IT" sz="1200" b="1" baseline="0" dirty="0"/>
                        <a:t>Anna Basile</a:t>
                      </a:r>
                    </a:p>
                    <a:p>
                      <a:r>
                        <a:rPr lang="it-IT" sz="1200" baseline="0" dirty="0"/>
                        <a:t>Classi seconde: </a:t>
                      </a:r>
                    </a:p>
                    <a:p>
                      <a:r>
                        <a:rPr lang="it-IT" sz="1200" baseline="0" dirty="0"/>
                        <a:t>Classi terze:</a:t>
                      </a:r>
                    </a:p>
                    <a:p>
                      <a:r>
                        <a:rPr lang="it-IT" sz="1200" baseline="0" dirty="0"/>
                        <a:t>Classi quarte: </a:t>
                      </a:r>
                      <a:r>
                        <a:rPr lang="it-IT" sz="1200" b="1" baseline="0" dirty="0"/>
                        <a:t>Anna Morrone</a:t>
                      </a:r>
                    </a:p>
                    <a:p>
                      <a:r>
                        <a:rPr lang="it-IT" sz="1200" baseline="0" dirty="0"/>
                        <a:t>Classi quinte: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9409775"/>
                  </a:ext>
                </a:extLst>
              </a:tr>
              <a:tr h="493417">
                <a:tc>
                  <a:txBody>
                    <a:bodyPr/>
                    <a:lstStyle/>
                    <a:p>
                      <a:r>
                        <a:rPr lang="it-IT" sz="1200" dirty="0"/>
                        <a:t>Segretari Consigli d’interclasse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baseline="0" dirty="0"/>
                        <a:t>Classi prime: </a:t>
                      </a:r>
                      <a:r>
                        <a:rPr lang="it-IT" sz="1200" b="1" baseline="0" dirty="0"/>
                        <a:t>Rossella Cavallo</a:t>
                      </a:r>
                    </a:p>
                    <a:p>
                      <a:r>
                        <a:rPr lang="it-IT" sz="1200" baseline="0" dirty="0"/>
                        <a:t>Classi seconde: </a:t>
                      </a:r>
                      <a:r>
                        <a:rPr lang="it-IT" sz="1200" b="1" baseline="0" dirty="0"/>
                        <a:t>Chiara </a:t>
                      </a:r>
                      <a:r>
                        <a:rPr lang="it-IT" sz="1200" b="1" baseline="0" dirty="0" err="1"/>
                        <a:t>Balzini</a:t>
                      </a:r>
                      <a:endParaRPr lang="it-IT" sz="1200" b="1" baseline="0" dirty="0"/>
                    </a:p>
                    <a:p>
                      <a:r>
                        <a:rPr lang="it-IT" sz="1200" baseline="0" dirty="0"/>
                        <a:t>Classi terze:</a:t>
                      </a:r>
                    </a:p>
                    <a:p>
                      <a:r>
                        <a:rPr lang="it-IT" sz="1200" baseline="0" dirty="0"/>
                        <a:t>Classi quarte: </a:t>
                      </a:r>
                      <a:r>
                        <a:rPr lang="it-IT" sz="1200" b="1" baseline="0" dirty="0"/>
                        <a:t>Luana Recchia</a:t>
                      </a:r>
                    </a:p>
                    <a:p>
                      <a:r>
                        <a:rPr lang="it-IT" sz="1200" baseline="0" dirty="0"/>
                        <a:t>Classi quinte: </a:t>
                      </a:r>
                      <a:r>
                        <a:rPr lang="it-IT" sz="1200" b="1" baseline="0" dirty="0"/>
                        <a:t>Lucia Violante</a:t>
                      </a:r>
                    </a:p>
                    <a:p>
                      <a:endParaRPr lang="it-IT" sz="120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0065709"/>
                  </a:ext>
                </a:extLst>
              </a:tr>
              <a:tr h="493417">
                <a:tc>
                  <a:txBody>
                    <a:bodyPr/>
                    <a:lstStyle/>
                    <a:p>
                      <a:r>
                        <a:rPr lang="it-IT" sz="1200" dirty="0"/>
                        <a:t>Docenti tutor neo immessi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b="1" baseline="0" dirty="0"/>
                        <a:t>Maria Rita Sinopoli </a:t>
                      </a:r>
                      <a:r>
                        <a:rPr lang="it-IT" sz="1200" baseline="0" dirty="0"/>
                        <a:t>(Leonardo Buffo)</a:t>
                      </a:r>
                    </a:p>
                    <a:p>
                      <a:pPr lvl="0">
                        <a:buNone/>
                      </a:pPr>
                      <a:r>
                        <a:rPr lang="it-IT" sz="1200" b="1" baseline="0" dirty="0"/>
                        <a:t>Simili</a:t>
                      </a:r>
                    </a:p>
                    <a:p>
                      <a:pPr lvl="0">
                        <a:buNone/>
                      </a:pPr>
                      <a:r>
                        <a:rPr lang="it-IT" sz="1200" b="1" baseline="0" err="1"/>
                        <a:t>Bracaliello</a:t>
                      </a:r>
                      <a:endParaRPr lang="it-IT" sz="1200" b="1" baseline="0"/>
                    </a:p>
                    <a:p>
                      <a:pPr lvl="0">
                        <a:buNone/>
                      </a:pPr>
                      <a:r>
                        <a:rPr lang="it-IT" sz="1200" b="1" baseline="0" dirty="0"/>
                        <a:t>Vegliò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8348310"/>
                  </a:ext>
                </a:extLst>
              </a:tr>
            </a:tbl>
          </a:graphicData>
        </a:graphic>
      </p:graphicFrame>
      <p:sp>
        <p:nvSpPr>
          <p:cNvPr id="2" name="Ovale 1">
            <a:extLst>
              <a:ext uri="{FF2B5EF4-FFF2-40B4-BE49-F238E27FC236}">
                <a16:creationId xmlns:a16="http://schemas.microsoft.com/office/drawing/2014/main" id="{F00E8072-3AB4-9798-EFEB-E30EE824D4F7}"/>
              </a:ext>
            </a:extLst>
          </p:cNvPr>
          <p:cNvSpPr/>
          <p:nvPr/>
        </p:nvSpPr>
        <p:spPr>
          <a:xfrm>
            <a:off x="4420999" y="0"/>
            <a:ext cx="2803320" cy="84624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AREA EDUCATIVO-DIDATTICA</a:t>
            </a:r>
          </a:p>
        </p:txBody>
      </p:sp>
    </p:spTree>
    <p:extLst>
      <p:ext uri="{BB962C8B-B14F-4D97-AF65-F5344CB8AC3E}">
        <p14:creationId xmlns:p14="http://schemas.microsoft.com/office/powerpoint/2010/main" val="10884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4338506" y="720000"/>
            <a:ext cx="3514987" cy="84624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AREA EDUCATIVO-DIDATTICA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61240"/>
              </p:ext>
            </p:extLst>
          </p:nvPr>
        </p:nvGraphicFramePr>
        <p:xfrm>
          <a:off x="1955568" y="1800000"/>
          <a:ext cx="8280864" cy="3535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60288">
                  <a:extLst>
                    <a:ext uri="{9D8B030D-6E8A-4147-A177-3AD203B41FA5}">
                      <a16:colId xmlns:a16="http://schemas.microsoft.com/office/drawing/2014/main" val="1477839341"/>
                    </a:ext>
                  </a:extLst>
                </a:gridCol>
                <a:gridCol w="5520576">
                  <a:extLst>
                    <a:ext uri="{9D8B030D-6E8A-4147-A177-3AD203B41FA5}">
                      <a16:colId xmlns:a16="http://schemas.microsoft.com/office/drawing/2014/main" val="2952845445"/>
                    </a:ext>
                  </a:extLst>
                </a:gridCol>
              </a:tblGrid>
              <a:tr h="314979">
                <a:tc>
                  <a:txBody>
                    <a:bodyPr/>
                    <a:lstStyle/>
                    <a:p>
                      <a:r>
                        <a:rPr lang="it-IT" dirty="0"/>
                        <a:t>Collegio dei Docenti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824227"/>
                  </a:ext>
                </a:extLst>
              </a:tr>
              <a:tr h="2204850">
                <a:tc>
                  <a:txBody>
                    <a:bodyPr/>
                    <a:lstStyle/>
                    <a:p>
                      <a:r>
                        <a:rPr lang="it-IT" sz="1400" dirty="0"/>
                        <a:t>Referenti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Referente Antibullismo e Cyberbullismo: </a:t>
                      </a:r>
                      <a:r>
                        <a:rPr lang="it-IT" sz="1400" b="1" dirty="0"/>
                        <a:t>Simonetta Lo Surdo</a:t>
                      </a:r>
                    </a:p>
                    <a:p>
                      <a:r>
                        <a:rPr lang="it-IT" sz="1400" dirty="0"/>
                        <a:t>Referenti BES: </a:t>
                      </a:r>
                      <a:r>
                        <a:rPr lang="it-IT" sz="1400" b="1" dirty="0"/>
                        <a:t>Rago – Zirillo – Sirianni – Gigli - Aliberto</a:t>
                      </a:r>
                    </a:p>
                    <a:p>
                      <a:r>
                        <a:rPr lang="it-IT" sz="1400" dirty="0"/>
                        <a:t>Referente TFA: </a:t>
                      </a:r>
                      <a:r>
                        <a:rPr lang="it-IT" sz="1400" b="1" dirty="0"/>
                        <a:t>Carmen Giangrande</a:t>
                      </a:r>
                    </a:p>
                    <a:p>
                      <a:r>
                        <a:rPr lang="it-IT" sz="1400" dirty="0"/>
                        <a:t>Referente Intercultura: </a:t>
                      </a:r>
                      <a:r>
                        <a:rPr lang="it-IT" sz="1400" b="1" dirty="0"/>
                        <a:t>Filomena Conte</a:t>
                      </a:r>
                    </a:p>
                    <a:p>
                      <a:r>
                        <a:rPr lang="it-IT" sz="1400" baseline="0" dirty="0"/>
                        <a:t>Referente Neo immessi: </a:t>
                      </a:r>
                    </a:p>
                    <a:p>
                      <a:r>
                        <a:rPr lang="it-IT" sz="1400" baseline="0" dirty="0"/>
                        <a:t>Responsabili divieto di fumo: </a:t>
                      </a:r>
                      <a:r>
                        <a:rPr lang="it-IT" sz="1400" b="1" baseline="0" dirty="0"/>
                        <a:t>referenti di plesso</a:t>
                      </a:r>
                    </a:p>
                    <a:p>
                      <a:r>
                        <a:rPr lang="it-IT" sz="1400" baseline="0" dirty="0"/>
                        <a:t>Referenti Educazione civica: </a:t>
                      </a:r>
                      <a:r>
                        <a:rPr lang="it-IT" sz="1400" b="1" baseline="0" dirty="0"/>
                        <a:t>Assunta Nota</a:t>
                      </a:r>
                    </a:p>
                    <a:p>
                      <a:r>
                        <a:rPr lang="it-IT" sz="1400" baseline="0" dirty="0"/>
                        <a:t>Referente somministrazione farmaci:</a:t>
                      </a:r>
                    </a:p>
                    <a:p>
                      <a:r>
                        <a:rPr lang="it-IT" sz="1400" baseline="0" dirty="0"/>
                        <a:t>Referente INVALSI: </a:t>
                      </a:r>
                      <a:r>
                        <a:rPr lang="it-IT" sz="1400" b="1" baseline="0" dirty="0"/>
                        <a:t>Giocoli – Realacci – Penza - </a:t>
                      </a:r>
                      <a:r>
                        <a:rPr lang="it-IT" sz="1400" b="1" baseline="0" dirty="0" err="1"/>
                        <a:t>Buffolino</a:t>
                      </a:r>
                      <a:endParaRPr lang="it-IT" sz="1400" b="1" baseline="0" dirty="0"/>
                    </a:p>
                    <a:p>
                      <a:r>
                        <a:rPr lang="it-IT" sz="1400" baseline="0" dirty="0"/>
                        <a:t>Referente Formazione Docenti: </a:t>
                      </a:r>
                      <a:r>
                        <a:rPr lang="it-IT" sz="1400" b="1" baseline="0" err="1"/>
                        <a:t>Gesuelli</a:t>
                      </a:r>
                      <a:endParaRPr lang="it-IT" sz="1400" b="1" baseline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2715642"/>
                  </a:ext>
                </a:extLst>
              </a:tr>
              <a:tr h="551212">
                <a:tc>
                  <a:txBody>
                    <a:bodyPr/>
                    <a:lstStyle/>
                    <a:p>
                      <a:r>
                        <a:rPr lang="it-IT" sz="1400" dirty="0"/>
                        <a:t>Commissioni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Commissione continuità e orientamento: </a:t>
                      </a:r>
                      <a:r>
                        <a:rPr lang="it-IT" sz="1400" b="1" dirty="0"/>
                        <a:t>Lombardi</a:t>
                      </a:r>
                      <a:r>
                        <a:rPr lang="it-IT" sz="1400" b="1" baseline="0" dirty="0"/>
                        <a:t>, </a:t>
                      </a:r>
                      <a:r>
                        <a:rPr lang="it-IT" sz="1400" b="1" baseline="0" dirty="0" err="1"/>
                        <a:t>Morneri</a:t>
                      </a:r>
                      <a:r>
                        <a:rPr lang="it-IT" sz="1400" b="1" baseline="0" dirty="0"/>
                        <a:t> </a:t>
                      </a:r>
                    </a:p>
                    <a:p>
                      <a:r>
                        <a:rPr lang="it-IT" sz="1400" baseline="0" dirty="0"/>
                        <a:t>Commissione antibullismo e cyberbullismo: </a:t>
                      </a:r>
                      <a:r>
                        <a:rPr lang="it-IT" sz="1400" b="1" baseline="0" dirty="0"/>
                        <a:t>Cristina Luca (?)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/>
                        <a:t>Commissione BES - inclusione: </a:t>
                      </a:r>
                      <a:r>
                        <a:rPr lang="it-IT" sz="1400" b="1" dirty="0"/>
                        <a:t>Sirianni – Gigli – Rago – Zirillo - Aliberto</a:t>
                      </a:r>
                      <a:endParaRPr lang="it-IT" sz="1400" b="1" baseline="0" dirty="0"/>
                    </a:p>
                    <a:p>
                      <a:r>
                        <a:rPr lang="it-IT" sz="1400" baseline="0" dirty="0"/>
                        <a:t>Commissione Revisione documenti e Regolamenti: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1409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52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E85F5-6764-6D9F-63B3-45325E076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>
            <a:extLst>
              <a:ext uri="{FF2B5EF4-FFF2-40B4-BE49-F238E27FC236}">
                <a16:creationId xmlns:a16="http://schemas.microsoft.com/office/drawing/2014/main" id="{4B71034F-1EAB-4817-9A39-1367248D6F69}"/>
              </a:ext>
            </a:extLst>
          </p:cNvPr>
          <p:cNvSpPr/>
          <p:nvPr/>
        </p:nvSpPr>
        <p:spPr>
          <a:xfrm>
            <a:off x="4338506" y="720000"/>
            <a:ext cx="3514987" cy="84624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AREA SUPPORTO TECNICO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5EDA540-EB1D-14C8-D38D-42FA2D93A8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457613"/>
              </p:ext>
            </p:extLst>
          </p:nvPr>
        </p:nvGraphicFramePr>
        <p:xfrm>
          <a:off x="1941285" y="1796142"/>
          <a:ext cx="8310221" cy="204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7261">
                  <a:extLst>
                    <a:ext uri="{9D8B030D-6E8A-4147-A177-3AD203B41FA5}">
                      <a16:colId xmlns:a16="http://schemas.microsoft.com/office/drawing/2014/main" val="649780272"/>
                    </a:ext>
                  </a:extLst>
                </a:gridCol>
                <a:gridCol w="5542960">
                  <a:extLst>
                    <a:ext uri="{9D8B030D-6E8A-4147-A177-3AD203B41FA5}">
                      <a16:colId xmlns:a16="http://schemas.microsoft.com/office/drawing/2014/main" val="24435463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Collegio dei Docenti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371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Responsabili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Animatore digitale: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Amministratore Registro Elettronico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Amministratore sito web: </a:t>
                      </a:r>
                      <a:r>
                        <a:rPr lang="it-I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Gigli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Amministratore Microsoft 365 </a:t>
                      </a:r>
                      <a:r>
                        <a:rPr lang="it-IT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Education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Referenti per le strumentazioni tecnologiche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5918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400" baseline="0" dirty="0"/>
                        <a:t>Team digitale: </a:t>
                      </a:r>
                      <a:r>
                        <a:rPr lang="it-IT" sz="1400" b="1" baseline="0" dirty="0"/>
                        <a:t>Carleo R.</a:t>
                      </a:r>
                    </a:p>
                    <a:p>
                      <a:r>
                        <a:rPr lang="it-IT" sz="1400" baseline="0" dirty="0"/>
                        <a:t>Commissione orario: </a:t>
                      </a:r>
                      <a:r>
                        <a:rPr lang="it-IT" sz="1400" b="1" baseline="0" dirty="0"/>
                        <a:t>Buffo – Monaco – Antonelli - Gigli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668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58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312877"/>
              </p:ext>
            </p:extLst>
          </p:nvPr>
        </p:nvGraphicFramePr>
        <p:xfrm>
          <a:off x="2815985" y="1006481"/>
          <a:ext cx="6560030" cy="4386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8796">
                  <a:extLst>
                    <a:ext uri="{9D8B030D-6E8A-4147-A177-3AD203B41FA5}">
                      <a16:colId xmlns:a16="http://schemas.microsoft.com/office/drawing/2014/main" val="4173358512"/>
                    </a:ext>
                  </a:extLst>
                </a:gridCol>
                <a:gridCol w="2470617">
                  <a:extLst>
                    <a:ext uri="{9D8B030D-6E8A-4147-A177-3AD203B41FA5}">
                      <a16:colId xmlns:a16="http://schemas.microsoft.com/office/drawing/2014/main" val="1170863576"/>
                    </a:ext>
                  </a:extLst>
                </a:gridCol>
                <a:gridCol w="2470617">
                  <a:extLst>
                    <a:ext uri="{9D8B030D-6E8A-4147-A177-3AD203B41FA5}">
                      <a16:colId xmlns:a16="http://schemas.microsoft.com/office/drawing/2014/main" val="687394262"/>
                    </a:ext>
                  </a:extLst>
                </a:gridCol>
              </a:tblGrid>
              <a:tr h="3661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Coordinatori di </a:t>
                      </a:r>
                      <a:r>
                        <a:rPr lang="it-IT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CdC</a:t>
                      </a:r>
                      <a:endParaRPr lang="it-IT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Segretari di </a:t>
                      </a:r>
                      <a:r>
                        <a:rPr lang="it-IT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CdC</a:t>
                      </a:r>
                      <a:endParaRPr lang="it-IT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819779"/>
                  </a:ext>
                </a:extLst>
              </a:tr>
              <a:tr h="8330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Caligari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Giangrande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74508787"/>
                  </a:ext>
                </a:extLst>
              </a:tr>
              <a:tr h="18643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2A​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Sinopoli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Rago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8036429"/>
                  </a:ext>
                </a:extLst>
              </a:tr>
              <a:tr h="10653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3A​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Macina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 Surdo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4247646"/>
                  </a:ext>
                </a:extLst>
              </a:tr>
              <a:tr h="485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1B​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Meconi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Monaco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7439274"/>
                  </a:ext>
                </a:extLst>
              </a:tr>
              <a:tr h="8877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2B​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Giocoli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Carleo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9528895"/>
                  </a:ext>
                </a:extLst>
              </a:tr>
              <a:tr h="177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3B​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Bocci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Lucivero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2134489"/>
                  </a:ext>
                </a:extLst>
              </a:tr>
              <a:tr h="18643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1C​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Gesuelli</a:t>
                      </a: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Caminiti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3977139"/>
                  </a:ext>
                </a:extLst>
              </a:tr>
              <a:tr h="16867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2C​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Santoro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Coletta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3140628"/>
                  </a:ext>
                </a:extLst>
              </a:tr>
              <a:tr h="6253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3C​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Sinopoli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Lamonica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3130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Marrollo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2449502"/>
                  </a:ext>
                </a:extLst>
              </a:tr>
              <a:tr h="221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2D​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Angelini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Carbonelli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3321321"/>
                  </a:ext>
                </a:extLst>
              </a:tr>
              <a:tr h="15979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Bellucci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Pompa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6708198"/>
                  </a:ext>
                </a:extLst>
              </a:tr>
              <a:tr h="19569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7704669"/>
                  </a:ext>
                </a:extLst>
              </a:tr>
              <a:tr h="14204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2E​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Marzi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Marchegiani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9713626"/>
                  </a:ext>
                </a:extLst>
              </a:tr>
              <a:tr h="23120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3E​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Zirillo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 Presti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0627702"/>
                  </a:ext>
                </a:extLst>
              </a:tr>
              <a:tr h="16867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Penza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Iannelli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42407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2F​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Colasanto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Colasanto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7635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3F​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Vecchio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Casti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6305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5775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5bf0d5-40d5-429c-841d-9d1d89f374d0" xsi:nil="true"/>
    <lcf76f155ced4ddcb4097134ff3c332f xmlns="db0a0289-5135-4900-9176-e36dd947caf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50031563CC3A45A18ED4C913DB6176" ma:contentTypeVersion="18" ma:contentTypeDescription="Create a new document." ma:contentTypeScope="" ma:versionID="3de433909398eeeb77c779e0ed08686d">
  <xsd:schema xmlns:xsd="http://www.w3.org/2001/XMLSchema" xmlns:xs="http://www.w3.org/2001/XMLSchema" xmlns:p="http://schemas.microsoft.com/office/2006/metadata/properties" xmlns:ns2="db0a0289-5135-4900-9176-e36dd947caf5" xmlns:ns3="b65bf0d5-40d5-429c-841d-9d1d89f374d0" targetNamespace="http://schemas.microsoft.com/office/2006/metadata/properties" ma:root="true" ma:fieldsID="1af07fd58c2a1f49c2eff88ec4751729" ns2:_="" ns3:_="">
    <xsd:import namespace="db0a0289-5135-4900-9176-e36dd947caf5"/>
    <xsd:import namespace="b65bf0d5-40d5-429c-841d-9d1d89f374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0a0289-5135-4900-9176-e36dd947ca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1f0387-9c69-4dca-8386-16ebbd324d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bf0d5-40d5-429c-841d-9d1d89f374d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457a15f-ee17-4975-a511-af13695535b5}" ma:internalName="TaxCatchAll" ma:showField="CatchAllData" ma:web="b65bf0d5-40d5-429c-841d-9d1d89f374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88574-E5C6-4E3E-A6BB-6CC95E5BF3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8D5A2D-F402-4B3D-AD80-A828EF72EB9E}">
  <ds:schemaRefs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65dc4441-cb77-43e1-bf91-4285bf3b3745"/>
    <ds:schemaRef ds:uri="86f89631-c588-404f-aa0e-59d42df2084a"/>
    <ds:schemaRef ds:uri="b65bf0d5-40d5-429c-841d-9d1d89f374d0"/>
    <ds:schemaRef ds:uri="db0a0289-5135-4900-9176-e36dd947caf5"/>
  </ds:schemaRefs>
</ds:datastoreItem>
</file>

<file path=customXml/itemProps3.xml><?xml version="1.0" encoding="utf-8"?>
<ds:datastoreItem xmlns:ds="http://schemas.openxmlformats.org/officeDocument/2006/customXml" ds:itemID="{0FB4D1F7-854C-4BE9-815D-88A58475CD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0a0289-5135-4900-9176-e36dd947caf5"/>
    <ds:schemaRef ds:uri="b65bf0d5-40d5-429c-841d-9d1d89f374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565</Words>
  <Application>Microsoft Office PowerPoint</Application>
  <PresentationFormat>Widescreen</PresentationFormat>
  <Paragraphs>156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Vicepresidenza</dc:creator>
  <cp:lastModifiedBy>DS BENINI Riccardo</cp:lastModifiedBy>
  <cp:revision>63</cp:revision>
  <cp:lastPrinted>2025-08-31T14:34:28Z</cp:lastPrinted>
  <dcterms:created xsi:type="dcterms:W3CDTF">2025-08-28T11:56:31Z</dcterms:created>
  <dcterms:modified xsi:type="dcterms:W3CDTF">2025-09-11T09:25:53Z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0x0101008D50031563CC3A45A18ED4C913DB6176</vt:lpwstr>
  </property>
  <property fmtid="{D5CDD505-2E9C-101B-9397-08002B2CF9AE}" pid="3" name="MediaServiceImageTags">
    <vt:lpwstr/>
  </property>
</Properties>
</file>